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6AD21-A349-4CD3-B0F6-B736F2504E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6152DCF-41FD-483C-808A-711699EEA7D8}">
      <dgm:prSet/>
      <dgm:spPr/>
      <dgm:t>
        <a:bodyPr/>
        <a:lstStyle/>
        <a:p>
          <a:r>
            <a:rPr lang="pl-PL"/>
            <a:t>Niezależnie od tego czy przyczyny zadłużenia są wewnętrzne (np.: uzależnienie, czy też nadmierna konsumpcja), czy też zewnętrzne (np.: utrata pracy czy też choroba), musimy opracować strategie unikania i wychodzenia z zadłużenia;</a:t>
          </a:r>
          <a:endParaRPr lang="en-US"/>
        </a:p>
      </dgm:t>
    </dgm:pt>
    <dgm:pt modelId="{31EEDBD9-0396-4EB1-A013-4611AE61B464}" type="parTrans" cxnId="{B25A5E75-21F2-4930-8FD8-83792CD6F088}">
      <dgm:prSet/>
      <dgm:spPr/>
      <dgm:t>
        <a:bodyPr/>
        <a:lstStyle/>
        <a:p>
          <a:endParaRPr lang="en-US"/>
        </a:p>
      </dgm:t>
    </dgm:pt>
    <dgm:pt modelId="{60E0ADCC-A238-4B53-905F-4B1B2BE124B9}" type="sibTrans" cxnId="{B25A5E75-21F2-4930-8FD8-83792CD6F088}">
      <dgm:prSet/>
      <dgm:spPr/>
      <dgm:t>
        <a:bodyPr/>
        <a:lstStyle/>
        <a:p>
          <a:endParaRPr lang="en-US"/>
        </a:p>
      </dgm:t>
    </dgm:pt>
    <dgm:pt modelId="{608E81AA-6D4A-4DC4-9876-43C2FF995E07}">
      <dgm:prSet/>
      <dgm:spPr/>
      <dgm:t>
        <a:bodyPr/>
        <a:lstStyle/>
        <a:p>
          <a:r>
            <a:rPr lang="pl-PL"/>
            <a:t>Brak szybko podjętych działań w zakresie zadłużenia, sprawi, że będziemy się pogrążać jeszcze bardziej i wpadać w „spirale zadłużenia”;</a:t>
          </a:r>
          <a:endParaRPr lang="en-US"/>
        </a:p>
      </dgm:t>
    </dgm:pt>
    <dgm:pt modelId="{03DFB06B-821A-4731-AFD5-738FB2D661A2}" type="parTrans" cxnId="{4843E077-2C3A-4763-A805-01F0BA097146}">
      <dgm:prSet/>
      <dgm:spPr/>
      <dgm:t>
        <a:bodyPr/>
        <a:lstStyle/>
        <a:p>
          <a:endParaRPr lang="en-US"/>
        </a:p>
      </dgm:t>
    </dgm:pt>
    <dgm:pt modelId="{363CEDE8-767A-4D0D-8426-55F529AAE10E}" type="sibTrans" cxnId="{4843E077-2C3A-4763-A805-01F0BA097146}">
      <dgm:prSet/>
      <dgm:spPr/>
      <dgm:t>
        <a:bodyPr/>
        <a:lstStyle/>
        <a:p>
          <a:endParaRPr lang="en-US"/>
        </a:p>
      </dgm:t>
    </dgm:pt>
    <dgm:pt modelId="{A282B663-7FE6-4227-9BC5-E30B7981BA75}" type="pres">
      <dgm:prSet presAssocID="{8426AD21-A349-4CD3-B0F6-B736F2504E31}" presName="linear" presStyleCnt="0">
        <dgm:presLayoutVars>
          <dgm:animLvl val="lvl"/>
          <dgm:resizeHandles val="exact"/>
        </dgm:presLayoutVars>
      </dgm:prSet>
      <dgm:spPr/>
    </dgm:pt>
    <dgm:pt modelId="{264860FC-CFA3-4510-9650-24C8F6DAD2B1}" type="pres">
      <dgm:prSet presAssocID="{86152DCF-41FD-483C-808A-711699EEA7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1E4EA61-3C29-492A-B8ED-C07FF5FB2E6A}" type="pres">
      <dgm:prSet presAssocID="{60E0ADCC-A238-4B53-905F-4B1B2BE124B9}" presName="spacer" presStyleCnt="0"/>
      <dgm:spPr/>
    </dgm:pt>
    <dgm:pt modelId="{1859256B-81EC-4AEC-8C51-48210E1FB63F}" type="pres">
      <dgm:prSet presAssocID="{608E81AA-6D4A-4DC4-9876-43C2FF995E0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1FDA404-75FC-423C-9F94-5DE6BFB88579}" type="presOf" srcId="{8426AD21-A349-4CD3-B0F6-B736F2504E31}" destId="{A282B663-7FE6-4227-9BC5-E30B7981BA75}" srcOrd="0" destOrd="0" presId="urn:microsoft.com/office/officeart/2005/8/layout/vList2"/>
    <dgm:cxn modelId="{BABE083F-D17F-45A7-B879-4CF5796A3A5F}" type="presOf" srcId="{86152DCF-41FD-483C-808A-711699EEA7D8}" destId="{264860FC-CFA3-4510-9650-24C8F6DAD2B1}" srcOrd="0" destOrd="0" presId="urn:microsoft.com/office/officeart/2005/8/layout/vList2"/>
    <dgm:cxn modelId="{B25A5E75-21F2-4930-8FD8-83792CD6F088}" srcId="{8426AD21-A349-4CD3-B0F6-B736F2504E31}" destId="{86152DCF-41FD-483C-808A-711699EEA7D8}" srcOrd="0" destOrd="0" parTransId="{31EEDBD9-0396-4EB1-A013-4611AE61B464}" sibTransId="{60E0ADCC-A238-4B53-905F-4B1B2BE124B9}"/>
    <dgm:cxn modelId="{4843E077-2C3A-4763-A805-01F0BA097146}" srcId="{8426AD21-A349-4CD3-B0F6-B736F2504E31}" destId="{608E81AA-6D4A-4DC4-9876-43C2FF995E07}" srcOrd="1" destOrd="0" parTransId="{03DFB06B-821A-4731-AFD5-738FB2D661A2}" sibTransId="{363CEDE8-767A-4D0D-8426-55F529AAE10E}"/>
    <dgm:cxn modelId="{281C399A-5B43-493F-9EDA-A207110366DA}" type="presOf" srcId="{608E81AA-6D4A-4DC4-9876-43C2FF995E07}" destId="{1859256B-81EC-4AEC-8C51-48210E1FB63F}" srcOrd="0" destOrd="0" presId="urn:microsoft.com/office/officeart/2005/8/layout/vList2"/>
    <dgm:cxn modelId="{037EC080-ACDD-45AD-BB52-F506D8FAEA48}" type="presParOf" srcId="{A282B663-7FE6-4227-9BC5-E30B7981BA75}" destId="{264860FC-CFA3-4510-9650-24C8F6DAD2B1}" srcOrd="0" destOrd="0" presId="urn:microsoft.com/office/officeart/2005/8/layout/vList2"/>
    <dgm:cxn modelId="{02C0E0F1-B2E3-45FA-8E14-FF072EA239EE}" type="presParOf" srcId="{A282B663-7FE6-4227-9BC5-E30B7981BA75}" destId="{B1E4EA61-3C29-492A-B8ED-C07FF5FB2E6A}" srcOrd="1" destOrd="0" presId="urn:microsoft.com/office/officeart/2005/8/layout/vList2"/>
    <dgm:cxn modelId="{D78B83FB-51E0-4DB5-B3C3-CF7ACB89812D}" type="presParOf" srcId="{A282B663-7FE6-4227-9BC5-E30B7981BA75}" destId="{1859256B-81EC-4AEC-8C51-48210E1FB63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3BF18D-85F8-458B-AE51-F4BE6AE1973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B628C3-1D03-42E4-A406-B8EF81B4C280}">
      <dgm:prSet/>
      <dgm:spPr/>
      <dgm:t>
        <a:bodyPr/>
        <a:lstStyle/>
        <a:p>
          <a:r>
            <a:rPr lang="pl-PL"/>
            <a:t>Pierwszym i niestety koniecznym krokiem do uwolnienia się od długów </a:t>
          </a:r>
          <a:r>
            <a:rPr lang="pl-PL" u="sng"/>
            <a:t>jest uświadomienie sobie swojej sytuacji finansowej i poziomu zadłużenia.</a:t>
          </a:r>
          <a:endParaRPr lang="en-US"/>
        </a:p>
      </dgm:t>
    </dgm:pt>
    <dgm:pt modelId="{4798F98E-6899-4EE7-945C-BAB578907C2A}" type="parTrans" cxnId="{8D913A83-0650-46E1-839A-77877F620D8D}">
      <dgm:prSet/>
      <dgm:spPr/>
      <dgm:t>
        <a:bodyPr/>
        <a:lstStyle/>
        <a:p>
          <a:endParaRPr lang="en-US"/>
        </a:p>
      </dgm:t>
    </dgm:pt>
    <dgm:pt modelId="{B90F033C-8620-4E89-AB4D-0AF93CD1D98A}" type="sibTrans" cxnId="{8D913A83-0650-46E1-839A-77877F620D8D}">
      <dgm:prSet/>
      <dgm:spPr/>
      <dgm:t>
        <a:bodyPr/>
        <a:lstStyle/>
        <a:p>
          <a:endParaRPr lang="en-US"/>
        </a:p>
      </dgm:t>
    </dgm:pt>
    <dgm:pt modelId="{548F17E5-03B9-4E03-976D-9D79162D7D5B}">
      <dgm:prSet/>
      <dgm:spPr/>
      <dgm:t>
        <a:bodyPr/>
        <a:lstStyle/>
        <a:p>
          <a:r>
            <a:rPr lang="pl-PL"/>
            <a:t>Wielu dłużników nie ma pojęcia o skali swoich długów, gdyż często ze strachu lub niedbałości finansowej nie ma pojęcia jaki jest poziom ich zadłużenia. </a:t>
          </a:r>
          <a:endParaRPr lang="en-US"/>
        </a:p>
      </dgm:t>
    </dgm:pt>
    <dgm:pt modelId="{97B0B1A7-2ABE-43A3-ABF0-9C743CE07307}" type="parTrans" cxnId="{2AF48360-4FCB-4B65-91C4-B582E99972C0}">
      <dgm:prSet/>
      <dgm:spPr/>
      <dgm:t>
        <a:bodyPr/>
        <a:lstStyle/>
        <a:p>
          <a:endParaRPr lang="en-US"/>
        </a:p>
      </dgm:t>
    </dgm:pt>
    <dgm:pt modelId="{35C838F0-BF0A-4F82-B961-CCE27335CDD8}" type="sibTrans" cxnId="{2AF48360-4FCB-4B65-91C4-B582E99972C0}">
      <dgm:prSet/>
      <dgm:spPr/>
      <dgm:t>
        <a:bodyPr/>
        <a:lstStyle/>
        <a:p>
          <a:endParaRPr lang="en-US"/>
        </a:p>
      </dgm:t>
    </dgm:pt>
    <dgm:pt modelId="{BCB248A0-AF51-41C1-B16E-9A1DAB8D5AD8}" type="pres">
      <dgm:prSet presAssocID="{323BF18D-85F8-458B-AE51-F4BE6AE19738}" presName="vert0" presStyleCnt="0">
        <dgm:presLayoutVars>
          <dgm:dir/>
          <dgm:animOne val="branch"/>
          <dgm:animLvl val="lvl"/>
        </dgm:presLayoutVars>
      </dgm:prSet>
      <dgm:spPr/>
    </dgm:pt>
    <dgm:pt modelId="{DBBEA20A-3C4D-4348-AA60-CAD1777B7C4F}" type="pres">
      <dgm:prSet presAssocID="{63B628C3-1D03-42E4-A406-B8EF81B4C280}" presName="thickLine" presStyleLbl="alignNode1" presStyleIdx="0" presStyleCnt="2"/>
      <dgm:spPr/>
    </dgm:pt>
    <dgm:pt modelId="{AFA2A8C7-73B1-4CE4-848C-06102048CFA0}" type="pres">
      <dgm:prSet presAssocID="{63B628C3-1D03-42E4-A406-B8EF81B4C280}" presName="horz1" presStyleCnt="0"/>
      <dgm:spPr/>
    </dgm:pt>
    <dgm:pt modelId="{99DEFE5A-8267-4EE9-86F8-AC049F7FF941}" type="pres">
      <dgm:prSet presAssocID="{63B628C3-1D03-42E4-A406-B8EF81B4C280}" presName="tx1" presStyleLbl="revTx" presStyleIdx="0" presStyleCnt="2"/>
      <dgm:spPr/>
    </dgm:pt>
    <dgm:pt modelId="{3C92AE54-F85A-4CAE-95AB-27FD9885E0D1}" type="pres">
      <dgm:prSet presAssocID="{63B628C3-1D03-42E4-A406-B8EF81B4C280}" presName="vert1" presStyleCnt="0"/>
      <dgm:spPr/>
    </dgm:pt>
    <dgm:pt modelId="{DD24314D-6D80-4014-9986-C9BE26B39675}" type="pres">
      <dgm:prSet presAssocID="{548F17E5-03B9-4E03-976D-9D79162D7D5B}" presName="thickLine" presStyleLbl="alignNode1" presStyleIdx="1" presStyleCnt="2"/>
      <dgm:spPr/>
    </dgm:pt>
    <dgm:pt modelId="{9A02D741-8CD6-4383-94BB-B80187030083}" type="pres">
      <dgm:prSet presAssocID="{548F17E5-03B9-4E03-976D-9D79162D7D5B}" presName="horz1" presStyleCnt="0"/>
      <dgm:spPr/>
    </dgm:pt>
    <dgm:pt modelId="{2E527618-75E8-4A03-BACC-1E79599E0CE0}" type="pres">
      <dgm:prSet presAssocID="{548F17E5-03B9-4E03-976D-9D79162D7D5B}" presName="tx1" presStyleLbl="revTx" presStyleIdx="1" presStyleCnt="2"/>
      <dgm:spPr/>
    </dgm:pt>
    <dgm:pt modelId="{5CF0C5B8-28D7-4E48-8C9E-FFAB874241AE}" type="pres">
      <dgm:prSet presAssocID="{548F17E5-03B9-4E03-976D-9D79162D7D5B}" presName="vert1" presStyleCnt="0"/>
      <dgm:spPr/>
    </dgm:pt>
  </dgm:ptLst>
  <dgm:cxnLst>
    <dgm:cxn modelId="{F8BC3418-7B42-45A9-AC24-8682BCCFBBC0}" type="presOf" srcId="{63B628C3-1D03-42E4-A406-B8EF81B4C280}" destId="{99DEFE5A-8267-4EE9-86F8-AC049F7FF941}" srcOrd="0" destOrd="0" presId="urn:microsoft.com/office/officeart/2008/layout/LinedList"/>
    <dgm:cxn modelId="{2AF48360-4FCB-4B65-91C4-B582E99972C0}" srcId="{323BF18D-85F8-458B-AE51-F4BE6AE19738}" destId="{548F17E5-03B9-4E03-976D-9D79162D7D5B}" srcOrd="1" destOrd="0" parTransId="{97B0B1A7-2ABE-43A3-ABF0-9C743CE07307}" sibTransId="{35C838F0-BF0A-4F82-B961-CCE27335CDD8}"/>
    <dgm:cxn modelId="{D07D856E-3DCA-4850-B754-F858714AFDC8}" type="presOf" srcId="{548F17E5-03B9-4E03-976D-9D79162D7D5B}" destId="{2E527618-75E8-4A03-BACC-1E79599E0CE0}" srcOrd="0" destOrd="0" presId="urn:microsoft.com/office/officeart/2008/layout/LinedList"/>
    <dgm:cxn modelId="{8D913A83-0650-46E1-839A-77877F620D8D}" srcId="{323BF18D-85F8-458B-AE51-F4BE6AE19738}" destId="{63B628C3-1D03-42E4-A406-B8EF81B4C280}" srcOrd="0" destOrd="0" parTransId="{4798F98E-6899-4EE7-945C-BAB578907C2A}" sibTransId="{B90F033C-8620-4E89-AB4D-0AF93CD1D98A}"/>
    <dgm:cxn modelId="{F4D32988-AB13-408C-A49F-3158B3F25677}" type="presOf" srcId="{323BF18D-85F8-458B-AE51-F4BE6AE19738}" destId="{BCB248A0-AF51-41C1-B16E-9A1DAB8D5AD8}" srcOrd="0" destOrd="0" presId="urn:microsoft.com/office/officeart/2008/layout/LinedList"/>
    <dgm:cxn modelId="{15D396AB-C328-48A4-97C9-27759E7E8F78}" type="presParOf" srcId="{BCB248A0-AF51-41C1-B16E-9A1DAB8D5AD8}" destId="{DBBEA20A-3C4D-4348-AA60-CAD1777B7C4F}" srcOrd="0" destOrd="0" presId="urn:microsoft.com/office/officeart/2008/layout/LinedList"/>
    <dgm:cxn modelId="{484599B6-0D1A-4960-991D-7584CD18ED8C}" type="presParOf" srcId="{BCB248A0-AF51-41C1-B16E-9A1DAB8D5AD8}" destId="{AFA2A8C7-73B1-4CE4-848C-06102048CFA0}" srcOrd="1" destOrd="0" presId="urn:microsoft.com/office/officeart/2008/layout/LinedList"/>
    <dgm:cxn modelId="{AD890E6C-385F-4C92-915B-37757BE2AC8B}" type="presParOf" srcId="{AFA2A8C7-73B1-4CE4-848C-06102048CFA0}" destId="{99DEFE5A-8267-4EE9-86F8-AC049F7FF941}" srcOrd="0" destOrd="0" presId="urn:microsoft.com/office/officeart/2008/layout/LinedList"/>
    <dgm:cxn modelId="{FB904999-3563-4800-988A-BAB7CC3538BA}" type="presParOf" srcId="{AFA2A8C7-73B1-4CE4-848C-06102048CFA0}" destId="{3C92AE54-F85A-4CAE-95AB-27FD9885E0D1}" srcOrd="1" destOrd="0" presId="urn:microsoft.com/office/officeart/2008/layout/LinedList"/>
    <dgm:cxn modelId="{313ADA2F-3353-431B-890E-ECC0B9384ED4}" type="presParOf" srcId="{BCB248A0-AF51-41C1-B16E-9A1DAB8D5AD8}" destId="{DD24314D-6D80-4014-9986-C9BE26B39675}" srcOrd="2" destOrd="0" presId="urn:microsoft.com/office/officeart/2008/layout/LinedList"/>
    <dgm:cxn modelId="{F9F3EE58-BA97-488A-A660-E3818C36840E}" type="presParOf" srcId="{BCB248A0-AF51-41C1-B16E-9A1DAB8D5AD8}" destId="{9A02D741-8CD6-4383-94BB-B80187030083}" srcOrd="3" destOrd="0" presId="urn:microsoft.com/office/officeart/2008/layout/LinedList"/>
    <dgm:cxn modelId="{EA3A9C7A-D82F-4160-AEBD-527C14C3E6BF}" type="presParOf" srcId="{9A02D741-8CD6-4383-94BB-B80187030083}" destId="{2E527618-75E8-4A03-BACC-1E79599E0CE0}" srcOrd="0" destOrd="0" presId="urn:microsoft.com/office/officeart/2008/layout/LinedList"/>
    <dgm:cxn modelId="{439A4A68-614F-4AFB-AAB0-52C35AC2EB82}" type="presParOf" srcId="{9A02D741-8CD6-4383-94BB-B80187030083}" destId="{5CF0C5B8-28D7-4E48-8C9E-FFAB874241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34372-718D-4236-AE6B-E513A57DB5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4D99E9-39E6-4B51-B50D-BF71C3E575D9}">
      <dgm:prSet/>
      <dgm:spPr/>
      <dgm:t>
        <a:bodyPr/>
        <a:lstStyle/>
        <a:p>
          <a:r>
            <a:rPr lang="pl-PL"/>
            <a:t>Wielu dłużników może mieć złudne wrażenie, że posiada więcej środków na koncie niż jest w rzeczywistości;</a:t>
          </a:r>
          <a:endParaRPr lang="en-US"/>
        </a:p>
      </dgm:t>
    </dgm:pt>
    <dgm:pt modelId="{B30DB3F1-1B89-46B4-B9FC-883857A8BCC0}" type="parTrans" cxnId="{9BCDD108-10C8-4A04-B4F7-0B59C95B67DA}">
      <dgm:prSet/>
      <dgm:spPr/>
      <dgm:t>
        <a:bodyPr/>
        <a:lstStyle/>
        <a:p>
          <a:endParaRPr lang="en-US"/>
        </a:p>
      </dgm:t>
    </dgm:pt>
    <dgm:pt modelId="{B9556EBC-CC76-4207-96C8-CA128DFAE529}" type="sibTrans" cxnId="{9BCDD108-10C8-4A04-B4F7-0B59C95B67DA}">
      <dgm:prSet/>
      <dgm:spPr/>
      <dgm:t>
        <a:bodyPr/>
        <a:lstStyle/>
        <a:p>
          <a:endParaRPr lang="en-US"/>
        </a:p>
      </dgm:t>
    </dgm:pt>
    <dgm:pt modelId="{8577DFE4-9812-40C3-885B-EEF68C4B2B5B}">
      <dgm:prSet/>
      <dgm:spPr/>
      <dgm:t>
        <a:bodyPr/>
        <a:lstStyle/>
        <a:p>
          <a:r>
            <a:rPr lang="pl-PL"/>
            <a:t>Dlatego, zalecane jest płacenie wszystkich co miesięcznych płatności dot. zadłużenia od razu po otrzymaniu wynagrodzenia, tak aby wiedzieć jakim budżetem dysponujemy; </a:t>
          </a:r>
          <a:endParaRPr lang="en-US"/>
        </a:p>
      </dgm:t>
    </dgm:pt>
    <dgm:pt modelId="{62156C53-D20D-4CD1-833E-03391CABDF65}" type="parTrans" cxnId="{401C7C86-A18A-4997-9757-1D6267B60D71}">
      <dgm:prSet/>
      <dgm:spPr/>
      <dgm:t>
        <a:bodyPr/>
        <a:lstStyle/>
        <a:p>
          <a:endParaRPr lang="en-US"/>
        </a:p>
      </dgm:t>
    </dgm:pt>
    <dgm:pt modelId="{113DD368-E47E-4165-B3CE-98AB5F50293F}" type="sibTrans" cxnId="{401C7C86-A18A-4997-9757-1D6267B60D71}">
      <dgm:prSet/>
      <dgm:spPr/>
      <dgm:t>
        <a:bodyPr/>
        <a:lstStyle/>
        <a:p>
          <a:endParaRPr lang="en-US"/>
        </a:p>
      </dgm:t>
    </dgm:pt>
    <dgm:pt modelId="{09B88C73-25F5-4DFE-9D47-315474A36D11}">
      <dgm:prSet/>
      <dgm:spPr/>
      <dgm:t>
        <a:bodyPr/>
        <a:lstStyle/>
        <a:p>
          <a:r>
            <a:rPr lang="pl-PL"/>
            <a:t>Pamiętajmy jednak, aby zostawić sobie minimum na przeżycie, aby nie musieć nagle się zapożyczać np. chwilówkami</a:t>
          </a:r>
          <a:endParaRPr lang="en-US"/>
        </a:p>
      </dgm:t>
    </dgm:pt>
    <dgm:pt modelId="{551F19F5-299F-4B7A-AB04-C16090297106}" type="parTrans" cxnId="{A4DC6744-7A55-473B-BF99-AD0092094396}">
      <dgm:prSet/>
      <dgm:spPr/>
      <dgm:t>
        <a:bodyPr/>
        <a:lstStyle/>
        <a:p>
          <a:endParaRPr lang="en-US"/>
        </a:p>
      </dgm:t>
    </dgm:pt>
    <dgm:pt modelId="{66A88DC3-40C2-4BBC-BF75-57935235F451}" type="sibTrans" cxnId="{A4DC6744-7A55-473B-BF99-AD0092094396}">
      <dgm:prSet/>
      <dgm:spPr/>
      <dgm:t>
        <a:bodyPr/>
        <a:lstStyle/>
        <a:p>
          <a:endParaRPr lang="en-US"/>
        </a:p>
      </dgm:t>
    </dgm:pt>
    <dgm:pt modelId="{4A10F93E-CB71-4812-82D0-6012EDC73E39}" type="pres">
      <dgm:prSet presAssocID="{A7F34372-718D-4236-AE6B-E513A57DB546}" presName="root" presStyleCnt="0">
        <dgm:presLayoutVars>
          <dgm:dir/>
          <dgm:resizeHandles val="exact"/>
        </dgm:presLayoutVars>
      </dgm:prSet>
      <dgm:spPr/>
    </dgm:pt>
    <dgm:pt modelId="{8D20D3B3-99FF-4F98-93C5-B4F68FFC2CE2}" type="pres">
      <dgm:prSet presAssocID="{8C4D99E9-39E6-4B51-B50D-BF71C3E575D9}" presName="compNode" presStyleCnt="0"/>
      <dgm:spPr/>
    </dgm:pt>
    <dgm:pt modelId="{7F379FB3-79CE-43C5-8B5F-B655EDD81642}" type="pres">
      <dgm:prSet presAssocID="{8C4D99E9-39E6-4B51-B50D-BF71C3E575D9}" presName="bgRect" presStyleLbl="bgShp" presStyleIdx="0" presStyleCnt="3"/>
      <dgm:spPr/>
    </dgm:pt>
    <dgm:pt modelId="{CCD0567F-2DEF-4374-AF44-611BF26DAF45}" type="pres">
      <dgm:prSet presAssocID="{8C4D99E9-39E6-4B51-B50D-BF71C3E575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tania"/>
        </a:ext>
      </dgm:extLst>
    </dgm:pt>
    <dgm:pt modelId="{4D67CA02-33A4-4F7B-BC90-D4420A3A0923}" type="pres">
      <dgm:prSet presAssocID="{8C4D99E9-39E6-4B51-B50D-BF71C3E575D9}" presName="spaceRect" presStyleCnt="0"/>
      <dgm:spPr/>
    </dgm:pt>
    <dgm:pt modelId="{3C862694-9F27-4D7F-B38C-59731976E842}" type="pres">
      <dgm:prSet presAssocID="{8C4D99E9-39E6-4B51-B50D-BF71C3E575D9}" presName="parTx" presStyleLbl="revTx" presStyleIdx="0" presStyleCnt="3">
        <dgm:presLayoutVars>
          <dgm:chMax val="0"/>
          <dgm:chPref val="0"/>
        </dgm:presLayoutVars>
      </dgm:prSet>
      <dgm:spPr/>
    </dgm:pt>
    <dgm:pt modelId="{11377EE4-ECAF-406E-9D6C-1AE04C946325}" type="pres">
      <dgm:prSet presAssocID="{B9556EBC-CC76-4207-96C8-CA128DFAE529}" presName="sibTrans" presStyleCnt="0"/>
      <dgm:spPr/>
    </dgm:pt>
    <dgm:pt modelId="{3FC61BD6-D4FF-4B5A-80E4-E0A925D3D972}" type="pres">
      <dgm:prSet presAssocID="{8577DFE4-9812-40C3-885B-EEF68C4B2B5B}" presName="compNode" presStyleCnt="0"/>
      <dgm:spPr/>
    </dgm:pt>
    <dgm:pt modelId="{B479E0F3-3BE9-4242-AB8F-1B7801BA5DF0}" type="pres">
      <dgm:prSet presAssocID="{8577DFE4-9812-40C3-885B-EEF68C4B2B5B}" presName="bgRect" presStyleLbl="bgShp" presStyleIdx="1" presStyleCnt="3"/>
      <dgm:spPr/>
    </dgm:pt>
    <dgm:pt modelId="{F8B18551-6929-4242-943A-9574715A2C1E}" type="pres">
      <dgm:prSet presAssocID="{8577DFE4-9812-40C3-885B-EEF68C4B2B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niądze"/>
        </a:ext>
      </dgm:extLst>
    </dgm:pt>
    <dgm:pt modelId="{E330B6F5-0ABC-48DD-BD02-2F7F6834078E}" type="pres">
      <dgm:prSet presAssocID="{8577DFE4-9812-40C3-885B-EEF68C4B2B5B}" presName="spaceRect" presStyleCnt="0"/>
      <dgm:spPr/>
    </dgm:pt>
    <dgm:pt modelId="{A5DBA9D7-F5C9-4B05-951B-52380C59122C}" type="pres">
      <dgm:prSet presAssocID="{8577DFE4-9812-40C3-885B-EEF68C4B2B5B}" presName="parTx" presStyleLbl="revTx" presStyleIdx="1" presStyleCnt="3">
        <dgm:presLayoutVars>
          <dgm:chMax val="0"/>
          <dgm:chPref val="0"/>
        </dgm:presLayoutVars>
      </dgm:prSet>
      <dgm:spPr/>
    </dgm:pt>
    <dgm:pt modelId="{68DE5E1B-A335-4A1A-A20A-68BE35E0A77D}" type="pres">
      <dgm:prSet presAssocID="{113DD368-E47E-4165-B3CE-98AB5F50293F}" presName="sibTrans" presStyleCnt="0"/>
      <dgm:spPr/>
    </dgm:pt>
    <dgm:pt modelId="{BECADFCC-01D7-4F46-B38A-5DB841604E29}" type="pres">
      <dgm:prSet presAssocID="{09B88C73-25F5-4DFE-9D47-315474A36D11}" presName="compNode" presStyleCnt="0"/>
      <dgm:spPr/>
    </dgm:pt>
    <dgm:pt modelId="{2804E093-B17E-4A1A-A65A-31B085CFC4DB}" type="pres">
      <dgm:prSet presAssocID="{09B88C73-25F5-4DFE-9D47-315474A36D11}" presName="bgRect" presStyleLbl="bgShp" presStyleIdx="2" presStyleCnt="3"/>
      <dgm:spPr/>
    </dgm:pt>
    <dgm:pt modelId="{632DB6F4-9976-4D21-8EC8-3FE322453EC7}" type="pres">
      <dgm:prSet presAssocID="{09B88C73-25F5-4DFE-9D47-315474A36D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kontrolna"/>
        </a:ext>
      </dgm:extLst>
    </dgm:pt>
    <dgm:pt modelId="{BF270A61-26DC-4CD4-8F74-436A9BDF3DB3}" type="pres">
      <dgm:prSet presAssocID="{09B88C73-25F5-4DFE-9D47-315474A36D11}" presName="spaceRect" presStyleCnt="0"/>
      <dgm:spPr/>
    </dgm:pt>
    <dgm:pt modelId="{07E20021-3BC5-4632-AE47-1E2E96EBD2ED}" type="pres">
      <dgm:prSet presAssocID="{09B88C73-25F5-4DFE-9D47-315474A36D1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BCDD108-10C8-4A04-B4F7-0B59C95B67DA}" srcId="{A7F34372-718D-4236-AE6B-E513A57DB546}" destId="{8C4D99E9-39E6-4B51-B50D-BF71C3E575D9}" srcOrd="0" destOrd="0" parTransId="{B30DB3F1-1B89-46B4-B9FC-883857A8BCC0}" sibTransId="{B9556EBC-CC76-4207-96C8-CA128DFAE529}"/>
    <dgm:cxn modelId="{A1E4E91B-2774-465D-B68A-C53ADDA28852}" type="presOf" srcId="{8577DFE4-9812-40C3-885B-EEF68C4B2B5B}" destId="{A5DBA9D7-F5C9-4B05-951B-52380C59122C}" srcOrd="0" destOrd="0" presId="urn:microsoft.com/office/officeart/2018/2/layout/IconVerticalSolidList"/>
    <dgm:cxn modelId="{BA9BEA20-2B39-4FE4-8A19-065454C98D67}" type="presOf" srcId="{8C4D99E9-39E6-4B51-B50D-BF71C3E575D9}" destId="{3C862694-9F27-4D7F-B38C-59731976E842}" srcOrd="0" destOrd="0" presId="urn:microsoft.com/office/officeart/2018/2/layout/IconVerticalSolidList"/>
    <dgm:cxn modelId="{A4DC6744-7A55-473B-BF99-AD0092094396}" srcId="{A7F34372-718D-4236-AE6B-E513A57DB546}" destId="{09B88C73-25F5-4DFE-9D47-315474A36D11}" srcOrd="2" destOrd="0" parTransId="{551F19F5-299F-4B7A-AB04-C16090297106}" sibTransId="{66A88DC3-40C2-4BBC-BF75-57935235F451}"/>
    <dgm:cxn modelId="{401C7C86-A18A-4997-9757-1D6267B60D71}" srcId="{A7F34372-718D-4236-AE6B-E513A57DB546}" destId="{8577DFE4-9812-40C3-885B-EEF68C4B2B5B}" srcOrd="1" destOrd="0" parTransId="{62156C53-D20D-4CD1-833E-03391CABDF65}" sibTransId="{113DD368-E47E-4165-B3CE-98AB5F50293F}"/>
    <dgm:cxn modelId="{67B605A3-1247-4813-A818-3045813CD0E3}" type="presOf" srcId="{09B88C73-25F5-4DFE-9D47-315474A36D11}" destId="{07E20021-3BC5-4632-AE47-1E2E96EBD2ED}" srcOrd="0" destOrd="0" presId="urn:microsoft.com/office/officeart/2018/2/layout/IconVerticalSolidList"/>
    <dgm:cxn modelId="{09C1E6AE-7120-41CC-BA13-37F0A3D522C8}" type="presOf" srcId="{A7F34372-718D-4236-AE6B-E513A57DB546}" destId="{4A10F93E-CB71-4812-82D0-6012EDC73E39}" srcOrd="0" destOrd="0" presId="urn:microsoft.com/office/officeart/2018/2/layout/IconVerticalSolidList"/>
    <dgm:cxn modelId="{7E68769C-0900-4F89-98AB-2B13BCC98DA3}" type="presParOf" srcId="{4A10F93E-CB71-4812-82D0-6012EDC73E39}" destId="{8D20D3B3-99FF-4F98-93C5-B4F68FFC2CE2}" srcOrd="0" destOrd="0" presId="urn:microsoft.com/office/officeart/2018/2/layout/IconVerticalSolidList"/>
    <dgm:cxn modelId="{96637A84-E0AA-4F35-BA0D-058A1B593907}" type="presParOf" srcId="{8D20D3B3-99FF-4F98-93C5-B4F68FFC2CE2}" destId="{7F379FB3-79CE-43C5-8B5F-B655EDD81642}" srcOrd="0" destOrd="0" presId="urn:microsoft.com/office/officeart/2018/2/layout/IconVerticalSolidList"/>
    <dgm:cxn modelId="{999EF179-61BD-4FFD-B5C3-2EE0A4B32E9A}" type="presParOf" srcId="{8D20D3B3-99FF-4F98-93C5-B4F68FFC2CE2}" destId="{CCD0567F-2DEF-4374-AF44-611BF26DAF45}" srcOrd="1" destOrd="0" presId="urn:microsoft.com/office/officeart/2018/2/layout/IconVerticalSolidList"/>
    <dgm:cxn modelId="{FC04136F-D647-4FD9-9AFC-78370F4203CF}" type="presParOf" srcId="{8D20D3B3-99FF-4F98-93C5-B4F68FFC2CE2}" destId="{4D67CA02-33A4-4F7B-BC90-D4420A3A0923}" srcOrd="2" destOrd="0" presId="urn:microsoft.com/office/officeart/2018/2/layout/IconVerticalSolidList"/>
    <dgm:cxn modelId="{552C077F-2F7A-4984-8696-E1EB1573295B}" type="presParOf" srcId="{8D20D3B3-99FF-4F98-93C5-B4F68FFC2CE2}" destId="{3C862694-9F27-4D7F-B38C-59731976E842}" srcOrd="3" destOrd="0" presId="urn:microsoft.com/office/officeart/2018/2/layout/IconVerticalSolidList"/>
    <dgm:cxn modelId="{9361C0A3-110D-4F28-BE5A-D63AA6A20294}" type="presParOf" srcId="{4A10F93E-CB71-4812-82D0-6012EDC73E39}" destId="{11377EE4-ECAF-406E-9D6C-1AE04C946325}" srcOrd="1" destOrd="0" presId="urn:microsoft.com/office/officeart/2018/2/layout/IconVerticalSolidList"/>
    <dgm:cxn modelId="{81CC627C-C225-47E7-9FF5-5032A1F12E1B}" type="presParOf" srcId="{4A10F93E-CB71-4812-82D0-6012EDC73E39}" destId="{3FC61BD6-D4FF-4B5A-80E4-E0A925D3D972}" srcOrd="2" destOrd="0" presId="urn:microsoft.com/office/officeart/2018/2/layout/IconVerticalSolidList"/>
    <dgm:cxn modelId="{4D40ECB5-7739-4538-96B5-C2436850AE27}" type="presParOf" srcId="{3FC61BD6-D4FF-4B5A-80E4-E0A925D3D972}" destId="{B479E0F3-3BE9-4242-AB8F-1B7801BA5DF0}" srcOrd="0" destOrd="0" presId="urn:microsoft.com/office/officeart/2018/2/layout/IconVerticalSolidList"/>
    <dgm:cxn modelId="{6597529A-ADD8-4FB9-8E13-7C65CA5861E9}" type="presParOf" srcId="{3FC61BD6-D4FF-4B5A-80E4-E0A925D3D972}" destId="{F8B18551-6929-4242-943A-9574715A2C1E}" srcOrd="1" destOrd="0" presId="urn:microsoft.com/office/officeart/2018/2/layout/IconVerticalSolidList"/>
    <dgm:cxn modelId="{26CEF2BD-49DE-4804-A67D-31283FE43147}" type="presParOf" srcId="{3FC61BD6-D4FF-4B5A-80E4-E0A925D3D972}" destId="{E330B6F5-0ABC-48DD-BD02-2F7F6834078E}" srcOrd="2" destOrd="0" presId="urn:microsoft.com/office/officeart/2018/2/layout/IconVerticalSolidList"/>
    <dgm:cxn modelId="{B74BF165-68CA-4137-90F7-1EDDFA441E10}" type="presParOf" srcId="{3FC61BD6-D4FF-4B5A-80E4-E0A925D3D972}" destId="{A5DBA9D7-F5C9-4B05-951B-52380C59122C}" srcOrd="3" destOrd="0" presId="urn:microsoft.com/office/officeart/2018/2/layout/IconVerticalSolidList"/>
    <dgm:cxn modelId="{AD6A9F96-B139-423A-9768-8A953D211849}" type="presParOf" srcId="{4A10F93E-CB71-4812-82D0-6012EDC73E39}" destId="{68DE5E1B-A335-4A1A-A20A-68BE35E0A77D}" srcOrd="3" destOrd="0" presId="urn:microsoft.com/office/officeart/2018/2/layout/IconVerticalSolidList"/>
    <dgm:cxn modelId="{398442FF-69C9-4193-AE76-2D3917B9A91C}" type="presParOf" srcId="{4A10F93E-CB71-4812-82D0-6012EDC73E39}" destId="{BECADFCC-01D7-4F46-B38A-5DB841604E29}" srcOrd="4" destOrd="0" presId="urn:microsoft.com/office/officeart/2018/2/layout/IconVerticalSolidList"/>
    <dgm:cxn modelId="{69E5BB86-6275-46D4-A09B-BF4C86628CF0}" type="presParOf" srcId="{BECADFCC-01D7-4F46-B38A-5DB841604E29}" destId="{2804E093-B17E-4A1A-A65A-31B085CFC4DB}" srcOrd="0" destOrd="0" presId="urn:microsoft.com/office/officeart/2018/2/layout/IconVerticalSolidList"/>
    <dgm:cxn modelId="{BF60D470-15CA-4A53-9F01-19373EDB4073}" type="presParOf" srcId="{BECADFCC-01D7-4F46-B38A-5DB841604E29}" destId="{632DB6F4-9976-4D21-8EC8-3FE322453EC7}" srcOrd="1" destOrd="0" presId="urn:microsoft.com/office/officeart/2018/2/layout/IconVerticalSolidList"/>
    <dgm:cxn modelId="{B852925F-D734-4613-AA59-D5D4F49E12F5}" type="presParOf" srcId="{BECADFCC-01D7-4F46-B38A-5DB841604E29}" destId="{BF270A61-26DC-4CD4-8F74-436A9BDF3DB3}" srcOrd="2" destOrd="0" presId="urn:microsoft.com/office/officeart/2018/2/layout/IconVerticalSolidList"/>
    <dgm:cxn modelId="{26FDF49B-C8F8-4EF9-AC00-D4B009C4CC35}" type="presParOf" srcId="{BECADFCC-01D7-4F46-B38A-5DB841604E29}" destId="{07E20021-3BC5-4632-AE47-1E2E96EBD2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DF69F-E9B1-4966-8F18-E001D5BA83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0FFE62-996C-4FD0-B25D-602A96603BFC}">
      <dgm:prSet/>
      <dgm:spPr/>
      <dgm:t>
        <a:bodyPr/>
        <a:lstStyle/>
        <a:p>
          <a:r>
            <a:rPr lang="pl-PL"/>
            <a:t>Pamiętaj, że możesz otrzymać bezpłatne informacje o swojej sytuacji kredytowej z Biura Informacji Kredytowej (BIK);</a:t>
          </a:r>
          <a:endParaRPr lang="en-US"/>
        </a:p>
      </dgm:t>
    </dgm:pt>
    <dgm:pt modelId="{831C3509-6DD4-40EA-ACA5-CB997C356480}" type="parTrans" cxnId="{A3784BC7-D8DD-4679-8158-368F953F20A7}">
      <dgm:prSet/>
      <dgm:spPr/>
      <dgm:t>
        <a:bodyPr/>
        <a:lstStyle/>
        <a:p>
          <a:endParaRPr lang="en-US"/>
        </a:p>
      </dgm:t>
    </dgm:pt>
    <dgm:pt modelId="{6D15BD99-F3BE-43FB-BDA2-20AB252A996B}" type="sibTrans" cxnId="{A3784BC7-D8DD-4679-8158-368F953F20A7}">
      <dgm:prSet/>
      <dgm:spPr/>
      <dgm:t>
        <a:bodyPr/>
        <a:lstStyle/>
        <a:p>
          <a:endParaRPr lang="en-US"/>
        </a:p>
      </dgm:t>
    </dgm:pt>
    <dgm:pt modelId="{61A1A78D-957D-4BDA-83C3-85E2E0F2A79A}">
      <dgm:prSet/>
      <dgm:spPr/>
      <dgm:t>
        <a:bodyPr/>
        <a:lstStyle/>
        <a:p>
          <a:r>
            <a:rPr lang="pl-PL"/>
            <a:t>Jeśli posiadasz na to środki, rekomendujemy wykupić płatne raporty i informacje BIK. W ten sposób otrzymasz alerty sms/e-mail BIK, kiedykolwiek spóźnisz się z jakąkolwiek ratą lub będą jakieś nieprawidłowości.</a:t>
          </a:r>
          <a:endParaRPr lang="en-US"/>
        </a:p>
      </dgm:t>
    </dgm:pt>
    <dgm:pt modelId="{4BE5132C-0F3F-4955-9593-D75BC7A3C582}" type="parTrans" cxnId="{78DD9E2C-EE5B-4661-B471-5280C9D2BB64}">
      <dgm:prSet/>
      <dgm:spPr/>
      <dgm:t>
        <a:bodyPr/>
        <a:lstStyle/>
        <a:p>
          <a:endParaRPr lang="en-US"/>
        </a:p>
      </dgm:t>
    </dgm:pt>
    <dgm:pt modelId="{DC739119-C0F3-4B11-A1A8-0D61DED3995A}" type="sibTrans" cxnId="{78DD9E2C-EE5B-4661-B471-5280C9D2BB64}">
      <dgm:prSet/>
      <dgm:spPr/>
      <dgm:t>
        <a:bodyPr/>
        <a:lstStyle/>
        <a:p>
          <a:endParaRPr lang="en-US"/>
        </a:p>
      </dgm:t>
    </dgm:pt>
    <dgm:pt modelId="{89935107-A12D-434F-B231-C0BC01E12E5A}">
      <dgm:prSet/>
      <dgm:spPr/>
      <dgm:t>
        <a:bodyPr/>
        <a:lstStyle/>
        <a:p>
          <a:r>
            <a:rPr lang="pl-PL"/>
            <a:t>Informacja z BIK może pomóc dłużnikowi zobaczyć szerszy obraz swojego zadłużenia. </a:t>
          </a:r>
          <a:endParaRPr lang="en-US"/>
        </a:p>
      </dgm:t>
    </dgm:pt>
    <dgm:pt modelId="{EB0EF84E-1424-42AD-BFD4-FFF8C94CF68E}" type="parTrans" cxnId="{46DB7935-C820-4C48-95D3-8A68B626FEF5}">
      <dgm:prSet/>
      <dgm:spPr/>
      <dgm:t>
        <a:bodyPr/>
        <a:lstStyle/>
        <a:p>
          <a:endParaRPr lang="en-US"/>
        </a:p>
      </dgm:t>
    </dgm:pt>
    <dgm:pt modelId="{4D2CF1D7-55A8-4693-8112-31B22C50160A}" type="sibTrans" cxnId="{46DB7935-C820-4C48-95D3-8A68B626FEF5}">
      <dgm:prSet/>
      <dgm:spPr/>
      <dgm:t>
        <a:bodyPr/>
        <a:lstStyle/>
        <a:p>
          <a:endParaRPr lang="en-US"/>
        </a:p>
      </dgm:t>
    </dgm:pt>
    <dgm:pt modelId="{6665E407-40D4-4A73-B57A-2BB4A33F24A3}" type="pres">
      <dgm:prSet presAssocID="{401DF69F-E9B1-4966-8F18-E001D5BA83C6}" presName="linear" presStyleCnt="0">
        <dgm:presLayoutVars>
          <dgm:animLvl val="lvl"/>
          <dgm:resizeHandles val="exact"/>
        </dgm:presLayoutVars>
      </dgm:prSet>
      <dgm:spPr/>
    </dgm:pt>
    <dgm:pt modelId="{C8FEF0AE-B738-49A2-B017-A89195A8435A}" type="pres">
      <dgm:prSet presAssocID="{980FFE62-996C-4FD0-B25D-602A96603B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222D42-5B88-419C-B519-5EC11A02CE80}" type="pres">
      <dgm:prSet presAssocID="{6D15BD99-F3BE-43FB-BDA2-20AB252A996B}" presName="spacer" presStyleCnt="0"/>
      <dgm:spPr/>
    </dgm:pt>
    <dgm:pt modelId="{937F5C66-BD46-45D6-8DA6-76302AD696D8}" type="pres">
      <dgm:prSet presAssocID="{61A1A78D-957D-4BDA-83C3-85E2E0F2A7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688CA1-C132-45A9-8C1B-A77D63319C2C}" type="pres">
      <dgm:prSet presAssocID="{DC739119-C0F3-4B11-A1A8-0D61DED3995A}" presName="spacer" presStyleCnt="0"/>
      <dgm:spPr/>
    </dgm:pt>
    <dgm:pt modelId="{28E7C211-B3B9-4577-BADC-782729DBC8E7}" type="pres">
      <dgm:prSet presAssocID="{89935107-A12D-434F-B231-C0BC01E12E5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32B019-E7EC-4442-B336-1604AFFF88B8}" type="presOf" srcId="{89935107-A12D-434F-B231-C0BC01E12E5A}" destId="{28E7C211-B3B9-4577-BADC-782729DBC8E7}" srcOrd="0" destOrd="0" presId="urn:microsoft.com/office/officeart/2005/8/layout/vList2"/>
    <dgm:cxn modelId="{61A67829-0EDD-4BDB-AF87-706A1EF4ED3E}" type="presOf" srcId="{980FFE62-996C-4FD0-B25D-602A96603BFC}" destId="{C8FEF0AE-B738-49A2-B017-A89195A8435A}" srcOrd="0" destOrd="0" presId="urn:microsoft.com/office/officeart/2005/8/layout/vList2"/>
    <dgm:cxn modelId="{78DD9E2C-EE5B-4661-B471-5280C9D2BB64}" srcId="{401DF69F-E9B1-4966-8F18-E001D5BA83C6}" destId="{61A1A78D-957D-4BDA-83C3-85E2E0F2A79A}" srcOrd="1" destOrd="0" parTransId="{4BE5132C-0F3F-4955-9593-D75BC7A3C582}" sibTransId="{DC739119-C0F3-4B11-A1A8-0D61DED3995A}"/>
    <dgm:cxn modelId="{46DB7935-C820-4C48-95D3-8A68B626FEF5}" srcId="{401DF69F-E9B1-4966-8F18-E001D5BA83C6}" destId="{89935107-A12D-434F-B231-C0BC01E12E5A}" srcOrd="2" destOrd="0" parTransId="{EB0EF84E-1424-42AD-BFD4-FFF8C94CF68E}" sibTransId="{4D2CF1D7-55A8-4693-8112-31B22C50160A}"/>
    <dgm:cxn modelId="{AD87FEA7-A279-409A-865D-1DF6AF9A1585}" type="presOf" srcId="{61A1A78D-957D-4BDA-83C3-85E2E0F2A79A}" destId="{937F5C66-BD46-45D6-8DA6-76302AD696D8}" srcOrd="0" destOrd="0" presId="urn:microsoft.com/office/officeart/2005/8/layout/vList2"/>
    <dgm:cxn modelId="{373536B2-910C-461A-89B9-2C276B28E4D5}" type="presOf" srcId="{401DF69F-E9B1-4966-8F18-E001D5BA83C6}" destId="{6665E407-40D4-4A73-B57A-2BB4A33F24A3}" srcOrd="0" destOrd="0" presId="urn:microsoft.com/office/officeart/2005/8/layout/vList2"/>
    <dgm:cxn modelId="{A3784BC7-D8DD-4679-8158-368F953F20A7}" srcId="{401DF69F-E9B1-4966-8F18-E001D5BA83C6}" destId="{980FFE62-996C-4FD0-B25D-602A96603BFC}" srcOrd="0" destOrd="0" parTransId="{831C3509-6DD4-40EA-ACA5-CB997C356480}" sibTransId="{6D15BD99-F3BE-43FB-BDA2-20AB252A996B}"/>
    <dgm:cxn modelId="{6FBA9D5E-33AA-44C7-AB4F-DEB8AB0B6876}" type="presParOf" srcId="{6665E407-40D4-4A73-B57A-2BB4A33F24A3}" destId="{C8FEF0AE-B738-49A2-B017-A89195A8435A}" srcOrd="0" destOrd="0" presId="urn:microsoft.com/office/officeart/2005/8/layout/vList2"/>
    <dgm:cxn modelId="{FAB2BEA4-5AE5-44D3-B3F8-39FF65881196}" type="presParOf" srcId="{6665E407-40D4-4A73-B57A-2BB4A33F24A3}" destId="{87222D42-5B88-419C-B519-5EC11A02CE80}" srcOrd="1" destOrd="0" presId="urn:microsoft.com/office/officeart/2005/8/layout/vList2"/>
    <dgm:cxn modelId="{79E1C098-53EA-430F-A656-89561EA0645A}" type="presParOf" srcId="{6665E407-40D4-4A73-B57A-2BB4A33F24A3}" destId="{937F5C66-BD46-45D6-8DA6-76302AD696D8}" srcOrd="2" destOrd="0" presId="urn:microsoft.com/office/officeart/2005/8/layout/vList2"/>
    <dgm:cxn modelId="{0427B87F-299F-4668-9653-32B39BA50A51}" type="presParOf" srcId="{6665E407-40D4-4A73-B57A-2BB4A33F24A3}" destId="{99688CA1-C132-45A9-8C1B-A77D63319C2C}" srcOrd="3" destOrd="0" presId="urn:microsoft.com/office/officeart/2005/8/layout/vList2"/>
    <dgm:cxn modelId="{2EDE7613-0850-416D-938A-F97F5333CA1B}" type="presParOf" srcId="{6665E407-40D4-4A73-B57A-2BB4A33F24A3}" destId="{28E7C211-B3B9-4577-BADC-782729DBC8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D6473E-68F8-4E14-9E9C-C5195E216F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8884360-C79E-40F3-917C-65D497D3D95B}">
      <dgm:prSet/>
      <dgm:spPr/>
      <dgm:t>
        <a:bodyPr/>
        <a:lstStyle/>
        <a:p>
          <a:r>
            <a:rPr lang="pl-PL"/>
            <a:t>Jedną z rzeczy, nad którą możesz popracować jest Twoja ofensywa finansowa, czyli zwiększenie Twoich zarobków</a:t>
          </a:r>
          <a:endParaRPr lang="en-US"/>
        </a:p>
      </dgm:t>
    </dgm:pt>
    <dgm:pt modelId="{66A4683D-811F-463E-9769-A6BD8BAC884B}" type="parTrans" cxnId="{603066CA-FB2C-4C78-ACEF-9B92F5563034}">
      <dgm:prSet/>
      <dgm:spPr/>
      <dgm:t>
        <a:bodyPr/>
        <a:lstStyle/>
        <a:p>
          <a:endParaRPr lang="en-US"/>
        </a:p>
      </dgm:t>
    </dgm:pt>
    <dgm:pt modelId="{24EC7C60-FA3C-46C8-BDEA-E192DC190B15}" type="sibTrans" cxnId="{603066CA-FB2C-4C78-ACEF-9B92F5563034}">
      <dgm:prSet/>
      <dgm:spPr/>
      <dgm:t>
        <a:bodyPr/>
        <a:lstStyle/>
        <a:p>
          <a:endParaRPr lang="en-US"/>
        </a:p>
      </dgm:t>
    </dgm:pt>
    <dgm:pt modelId="{DA282E77-A642-4D47-A3F4-192129A7D456}">
      <dgm:prSet/>
      <dgm:spPr/>
      <dgm:t>
        <a:bodyPr/>
        <a:lstStyle/>
        <a:p>
          <a:r>
            <a:rPr lang="pl-PL"/>
            <a:t>Możesz to zrobić poprzez np:</a:t>
          </a:r>
          <a:endParaRPr lang="en-US"/>
        </a:p>
      </dgm:t>
    </dgm:pt>
    <dgm:pt modelId="{706B533B-3FDC-473B-878E-4146CB644333}" type="parTrans" cxnId="{310E0A56-A616-44DE-BF87-FEA0A5AD44D4}">
      <dgm:prSet/>
      <dgm:spPr/>
      <dgm:t>
        <a:bodyPr/>
        <a:lstStyle/>
        <a:p>
          <a:endParaRPr lang="en-US"/>
        </a:p>
      </dgm:t>
    </dgm:pt>
    <dgm:pt modelId="{481889E0-6B52-4AF4-BB77-F6DBB40DC79C}" type="sibTrans" cxnId="{310E0A56-A616-44DE-BF87-FEA0A5AD44D4}">
      <dgm:prSet/>
      <dgm:spPr/>
      <dgm:t>
        <a:bodyPr/>
        <a:lstStyle/>
        <a:p>
          <a:endParaRPr lang="en-US"/>
        </a:p>
      </dgm:t>
    </dgm:pt>
    <dgm:pt modelId="{8A55F818-A021-4EA2-975D-7584AB1F7BD8}">
      <dgm:prSet/>
      <dgm:spPr/>
      <dgm:t>
        <a:bodyPr/>
        <a:lstStyle/>
        <a:p>
          <a:r>
            <a:rPr lang="pl-PL"/>
            <a:t>Podwyższenie swoich kwalifikacji;</a:t>
          </a:r>
          <a:endParaRPr lang="en-US"/>
        </a:p>
      </dgm:t>
    </dgm:pt>
    <dgm:pt modelId="{F37E2761-D87C-480F-A90B-86D30455D512}" type="parTrans" cxnId="{DF042847-1638-49BB-92CF-FFDB00D5F389}">
      <dgm:prSet/>
      <dgm:spPr/>
      <dgm:t>
        <a:bodyPr/>
        <a:lstStyle/>
        <a:p>
          <a:endParaRPr lang="en-US"/>
        </a:p>
      </dgm:t>
    </dgm:pt>
    <dgm:pt modelId="{A8632081-D91C-4400-86CD-FB77AF78CC01}" type="sibTrans" cxnId="{DF042847-1638-49BB-92CF-FFDB00D5F389}">
      <dgm:prSet/>
      <dgm:spPr/>
      <dgm:t>
        <a:bodyPr/>
        <a:lstStyle/>
        <a:p>
          <a:endParaRPr lang="en-US"/>
        </a:p>
      </dgm:t>
    </dgm:pt>
    <dgm:pt modelId="{DB96BB2A-913B-4AEF-B9BD-9BAAB83CA466}">
      <dgm:prSet/>
      <dgm:spPr/>
      <dgm:t>
        <a:bodyPr/>
        <a:lstStyle/>
        <a:p>
          <a:r>
            <a:rPr lang="pl-PL"/>
            <a:t>Znalezienie dodatkowej pracy po godzinach;</a:t>
          </a:r>
          <a:endParaRPr lang="en-US"/>
        </a:p>
      </dgm:t>
    </dgm:pt>
    <dgm:pt modelId="{BE01194B-8463-4AD7-9A73-1524598C0861}" type="parTrans" cxnId="{B79E69BC-0C54-49EC-80C6-A174CDA0315C}">
      <dgm:prSet/>
      <dgm:spPr/>
      <dgm:t>
        <a:bodyPr/>
        <a:lstStyle/>
        <a:p>
          <a:endParaRPr lang="en-US"/>
        </a:p>
      </dgm:t>
    </dgm:pt>
    <dgm:pt modelId="{D9321286-AB5B-4D42-9563-9E8A1C9CA1BE}" type="sibTrans" cxnId="{B79E69BC-0C54-49EC-80C6-A174CDA0315C}">
      <dgm:prSet/>
      <dgm:spPr/>
      <dgm:t>
        <a:bodyPr/>
        <a:lstStyle/>
        <a:p>
          <a:endParaRPr lang="en-US"/>
        </a:p>
      </dgm:t>
    </dgm:pt>
    <dgm:pt modelId="{684BD2C9-6408-4AD3-A915-004F3115E921}">
      <dgm:prSet/>
      <dgm:spPr/>
      <dgm:t>
        <a:bodyPr/>
        <a:lstStyle/>
        <a:p>
          <a:r>
            <a:rPr lang="pl-PL"/>
            <a:t>Podjęcie działalności gospodarczej;</a:t>
          </a:r>
          <a:endParaRPr lang="en-US"/>
        </a:p>
      </dgm:t>
    </dgm:pt>
    <dgm:pt modelId="{53F41CF4-9CD7-4F07-81F3-7895BE92A27C}" type="parTrans" cxnId="{1D4C65CD-D25A-487C-99C4-94334BF807F2}">
      <dgm:prSet/>
      <dgm:spPr/>
      <dgm:t>
        <a:bodyPr/>
        <a:lstStyle/>
        <a:p>
          <a:endParaRPr lang="en-US"/>
        </a:p>
      </dgm:t>
    </dgm:pt>
    <dgm:pt modelId="{0721B88F-FE4D-4F0F-B3C4-35466A302FE8}" type="sibTrans" cxnId="{1D4C65CD-D25A-487C-99C4-94334BF807F2}">
      <dgm:prSet/>
      <dgm:spPr/>
      <dgm:t>
        <a:bodyPr/>
        <a:lstStyle/>
        <a:p>
          <a:endParaRPr lang="en-US"/>
        </a:p>
      </dgm:t>
    </dgm:pt>
    <dgm:pt modelId="{E90042DF-384E-4B3C-B4AD-B92C60409DC6}">
      <dgm:prSet/>
      <dgm:spPr/>
      <dgm:t>
        <a:bodyPr/>
        <a:lstStyle/>
        <a:p>
          <a:r>
            <a:rPr lang="pl-PL"/>
            <a:t>Zmianę pracodawcy;</a:t>
          </a:r>
          <a:endParaRPr lang="en-US"/>
        </a:p>
      </dgm:t>
    </dgm:pt>
    <dgm:pt modelId="{1E6758B5-D437-42BE-906B-1B36B6079E18}" type="parTrans" cxnId="{3E10EB5F-1F7C-4F63-844B-C0CD298B3370}">
      <dgm:prSet/>
      <dgm:spPr/>
      <dgm:t>
        <a:bodyPr/>
        <a:lstStyle/>
        <a:p>
          <a:endParaRPr lang="en-US"/>
        </a:p>
      </dgm:t>
    </dgm:pt>
    <dgm:pt modelId="{6975CADF-9C08-4730-B1E2-33542D1E1307}" type="sibTrans" cxnId="{3E10EB5F-1F7C-4F63-844B-C0CD298B3370}">
      <dgm:prSet/>
      <dgm:spPr/>
      <dgm:t>
        <a:bodyPr/>
        <a:lstStyle/>
        <a:p>
          <a:endParaRPr lang="en-US"/>
        </a:p>
      </dgm:t>
    </dgm:pt>
    <dgm:pt modelId="{5FC8A8CB-2D14-45DF-874F-FD0DFBDE8184}" type="pres">
      <dgm:prSet presAssocID="{75D6473E-68F8-4E14-9E9C-C5195E216F88}" presName="linear" presStyleCnt="0">
        <dgm:presLayoutVars>
          <dgm:animLvl val="lvl"/>
          <dgm:resizeHandles val="exact"/>
        </dgm:presLayoutVars>
      </dgm:prSet>
      <dgm:spPr/>
    </dgm:pt>
    <dgm:pt modelId="{5E1495A9-EFDE-4A31-8035-4B2897940350}" type="pres">
      <dgm:prSet presAssocID="{18884360-C79E-40F3-917C-65D497D3D95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D529806-7C01-4FC6-AB13-CAA819725035}" type="pres">
      <dgm:prSet presAssocID="{24EC7C60-FA3C-46C8-BDEA-E192DC190B15}" presName="spacer" presStyleCnt="0"/>
      <dgm:spPr/>
    </dgm:pt>
    <dgm:pt modelId="{347799AE-8A70-47F4-AE31-D81B3390C6D6}" type="pres">
      <dgm:prSet presAssocID="{DA282E77-A642-4D47-A3F4-192129A7D45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CF575BA-4B29-4021-954B-DBFCDD69423F}" type="pres">
      <dgm:prSet presAssocID="{481889E0-6B52-4AF4-BB77-F6DBB40DC79C}" presName="spacer" presStyleCnt="0"/>
      <dgm:spPr/>
    </dgm:pt>
    <dgm:pt modelId="{533333CD-CB7B-4A01-9315-20D09ADC0731}" type="pres">
      <dgm:prSet presAssocID="{8A55F818-A021-4EA2-975D-7584AB1F7BD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AAEF750-8A2E-462A-A711-09EC86F71C36}" type="pres">
      <dgm:prSet presAssocID="{A8632081-D91C-4400-86CD-FB77AF78CC01}" presName="spacer" presStyleCnt="0"/>
      <dgm:spPr/>
    </dgm:pt>
    <dgm:pt modelId="{30C05CD6-9115-4CCA-8B8D-AF8D6AC05846}" type="pres">
      <dgm:prSet presAssocID="{DB96BB2A-913B-4AEF-B9BD-9BAAB83CA46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67FA4A4-95BF-456D-914D-7B02F4A29C15}" type="pres">
      <dgm:prSet presAssocID="{D9321286-AB5B-4D42-9563-9E8A1C9CA1BE}" presName="spacer" presStyleCnt="0"/>
      <dgm:spPr/>
    </dgm:pt>
    <dgm:pt modelId="{A0CD5577-85B1-46D5-BA7F-41E11124D126}" type="pres">
      <dgm:prSet presAssocID="{684BD2C9-6408-4AD3-A915-004F3115E92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835A7D0-813E-42B2-A98E-D6E3E32EB686}" type="pres">
      <dgm:prSet presAssocID="{0721B88F-FE4D-4F0F-B3C4-35466A302FE8}" presName="spacer" presStyleCnt="0"/>
      <dgm:spPr/>
    </dgm:pt>
    <dgm:pt modelId="{1B3CB923-9E11-4A24-B4A3-28BA8742C7D2}" type="pres">
      <dgm:prSet presAssocID="{E90042DF-384E-4B3C-B4AD-B92C60409DC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89AAD1C-CBB0-46D3-A6BA-6F8890FD9A01}" type="presOf" srcId="{DA282E77-A642-4D47-A3F4-192129A7D456}" destId="{347799AE-8A70-47F4-AE31-D81B3390C6D6}" srcOrd="0" destOrd="0" presId="urn:microsoft.com/office/officeart/2005/8/layout/vList2"/>
    <dgm:cxn modelId="{ABEB4634-D7BF-4AA5-B56D-B1F595B52911}" type="presOf" srcId="{8A55F818-A021-4EA2-975D-7584AB1F7BD8}" destId="{533333CD-CB7B-4A01-9315-20D09ADC0731}" srcOrd="0" destOrd="0" presId="urn:microsoft.com/office/officeart/2005/8/layout/vList2"/>
    <dgm:cxn modelId="{3E10EB5F-1F7C-4F63-844B-C0CD298B3370}" srcId="{75D6473E-68F8-4E14-9E9C-C5195E216F88}" destId="{E90042DF-384E-4B3C-B4AD-B92C60409DC6}" srcOrd="5" destOrd="0" parTransId="{1E6758B5-D437-42BE-906B-1B36B6079E18}" sibTransId="{6975CADF-9C08-4730-B1E2-33542D1E1307}"/>
    <dgm:cxn modelId="{DF042847-1638-49BB-92CF-FFDB00D5F389}" srcId="{75D6473E-68F8-4E14-9E9C-C5195E216F88}" destId="{8A55F818-A021-4EA2-975D-7584AB1F7BD8}" srcOrd="2" destOrd="0" parTransId="{F37E2761-D87C-480F-A90B-86D30455D512}" sibTransId="{A8632081-D91C-4400-86CD-FB77AF78CC01}"/>
    <dgm:cxn modelId="{DAFB104E-507D-4859-BF0C-5FD3EF2F3AC6}" type="presOf" srcId="{75D6473E-68F8-4E14-9E9C-C5195E216F88}" destId="{5FC8A8CB-2D14-45DF-874F-FD0DFBDE8184}" srcOrd="0" destOrd="0" presId="urn:microsoft.com/office/officeart/2005/8/layout/vList2"/>
    <dgm:cxn modelId="{E4187A51-AB62-49E0-A382-BD47C064031C}" type="presOf" srcId="{DB96BB2A-913B-4AEF-B9BD-9BAAB83CA466}" destId="{30C05CD6-9115-4CCA-8B8D-AF8D6AC05846}" srcOrd="0" destOrd="0" presId="urn:microsoft.com/office/officeart/2005/8/layout/vList2"/>
    <dgm:cxn modelId="{310E0A56-A616-44DE-BF87-FEA0A5AD44D4}" srcId="{75D6473E-68F8-4E14-9E9C-C5195E216F88}" destId="{DA282E77-A642-4D47-A3F4-192129A7D456}" srcOrd="1" destOrd="0" parTransId="{706B533B-3FDC-473B-878E-4146CB644333}" sibTransId="{481889E0-6B52-4AF4-BB77-F6DBB40DC79C}"/>
    <dgm:cxn modelId="{1E4B0988-3060-428B-9057-F9CF6B4A86AF}" type="presOf" srcId="{684BD2C9-6408-4AD3-A915-004F3115E921}" destId="{A0CD5577-85B1-46D5-BA7F-41E11124D126}" srcOrd="0" destOrd="0" presId="urn:microsoft.com/office/officeart/2005/8/layout/vList2"/>
    <dgm:cxn modelId="{4FB2A7B8-7ECA-487E-90A3-D388EB02C273}" type="presOf" srcId="{18884360-C79E-40F3-917C-65D497D3D95B}" destId="{5E1495A9-EFDE-4A31-8035-4B2897940350}" srcOrd="0" destOrd="0" presId="urn:microsoft.com/office/officeart/2005/8/layout/vList2"/>
    <dgm:cxn modelId="{B79E69BC-0C54-49EC-80C6-A174CDA0315C}" srcId="{75D6473E-68F8-4E14-9E9C-C5195E216F88}" destId="{DB96BB2A-913B-4AEF-B9BD-9BAAB83CA466}" srcOrd="3" destOrd="0" parTransId="{BE01194B-8463-4AD7-9A73-1524598C0861}" sibTransId="{D9321286-AB5B-4D42-9563-9E8A1C9CA1BE}"/>
    <dgm:cxn modelId="{603066CA-FB2C-4C78-ACEF-9B92F5563034}" srcId="{75D6473E-68F8-4E14-9E9C-C5195E216F88}" destId="{18884360-C79E-40F3-917C-65D497D3D95B}" srcOrd="0" destOrd="0" parTransId="{66A4683D-811F-463E-9769-A6BD8BAC884B}" sibTransId="{24EC7C60-FA3C-46C8-BDEA-E192DC190B15}"/>
    <dgm:cxn modelId="{1D4C65CD-D25A-487C-99C4-94334BF807F2}" srcId="{75D6473E-68F8-4E14-9E9C-C5195E216F88}" destId="{684BD2C9-6408-4AD3-A915-004F3115E921}" srcOrd="4" destOrd="0" parTransId="{53F41CF4-9CD7-4F07-81F3-7895BE92A27C}" sibTransId="{0721B88F-FE4D-4F0F-B3C4-35466A302FE8}"/>
    <dgm:cxn modelId="{4DEE72E4-8854-4DF3-8EC6-E30DBB19DF9E}" type="presOf" srcId="{E90042DF-384E-4B3C-B4AD-B92C60409DC6}" destId="{1B3CB923-9E11-4A24-B4A3-28BA8742C7D2}" srcOrd="0" destOrd="0" presId="urn:microsoft.com/office/officeart/2005/8/layout/vList2"/>
    <dgm:cxn modelId="{239BAC54-FE79-40F8-8430-D3EF3401C0B9}" type="presParOf" srcId="{5FC8A8CB-2D14-45DF-874F-FD0DFBDE8184}" destId="{5E1495A9-EFDE-4A31-8035-4B2897940350}" srcOrd="0" destOrd="0" presId="urn:microsoft.com/office/officeart/2005/8/layout/vList2"/>
    <dgm:cxn modelId="{01CCF727-0DE9-40D1-B329-30199AE9CF95}" type="presParOf" srcId="{5FC8A8CB-2D14-45DF-874F-FD0DFBDE8184}" destId="{9D529806-7C01-4FC6-AB13-CAA819725035}" srcOrd="1" destOrd="0" presId="urn:microsoft.com/office/officeart/2005/8/layout/vList2"/>
    <dgm:cxn modelId="{9F84C3B6-7F5E-4E0E-9C5B-23AAF7E7F196}" type="presParOf" srcId="{5FC8A8CB-2D14-45DF-874F-FD0DFBDE8184}" destId="{347799AE-8A70-47F4-AE31-D81B3390C6D6}" srcOrd="2" destOrd="0" presId="urn:microsoft.com/office/officeart/2005/8/layout/vList2"/>
    <dgm:cxn modelId="{23DB2335-4550-4BD4-920F-33A9DFF161E6}" type="presParOf" srcId="{5FC8A8CB-2D14-45DF-874F-FD0DFBDE8184}" destId="{8CF575BA-4B29-4021-954B-DBFCDD69423F}" srcOrd="3" destOrd="0" presId="urn:microsoft.com/office/officeart/2005/8/layout/vList2"/>
    <dgm:cxn modelId="{E419031D-A79B-4F58-888F-1EE27F73CE2F}" type="presParOf" srcId="{5FC8A8CB-2D14-45DF-874F-FD0DFBDE8184}" destId="{533333CD-CB7B-4A01-9315-20D09ADC0731}" srcOrd="4" destOrd="0" presId="urn:microsoft.com/office/officeart/2005/8/layout/vList2"/>
    <dgm:cxn modelId="{AC2D6ED3-460B-4E87-8DA1-67ABAC409162}" type="presParOf" srcId="{5FC8A8CB-2D14-45DF-874F-FD0DFBDE8184}" destId="{8AAEF750-8A2E-462A-A711-09EC86F71C36}" srcOrd="5" destOrd="0" presId="urn:microsoft.com/office/officeart/2005/8/layout/vList2"/>
    <dgm:cxn modelId="{579AA310-E978-418C-9A48-B9A8295F3FF4}" type="presParOf" srcId="{5FC8A8CB-2D14-45DF-874F-FD0DFBDE8184}" destId="{30C05CD6-9115-4CCA-8B8D-AF8D6AC05846}" srcOrd="6" destOrd="0" presId="urn:microsoft.com/office/officeart/2005/8/layout/vList2"/>
    <dgm:cxn modelId="{6078FCE1-E965-4F9F-944D-E76F2B8E547A}" type="presParOf" srcId="{5FC8A8CB-2D14-45DF-874F-FD0DFBDE8184}" destId="{567FA4A4-95BF-456D-914D-7B02F4A29C15}" srcOrd="7" destOrd="0" presId="urn:microsoft.com/office/officeart/2005/8/layout/vList2"/>
    <dgm:cxn modelId="{5418B90B-006B-4444-B7C0-77256FD172A0}" type="presParOf" srcId="{5FC8A8CB-2D14-45DF-874F-FD0DFBDE8184}" destId="{A0CD5577-85B1-46D5-BA7F-41E11124D126}" srcOrd="8" destOrd="0" presId="urn:microsoft.com/office/officeart/2005/8/layout/vList2"/>
    <dgm:cxn modelId="{E526D0A5-59ED-439F-A9D1-BA4804FFAEF5}" type="presParOf" srcId="{5FC8A8CB-2D14-45DF-874F-FD0DFBDE8184}" destId="{F835A7D0-813E-42B2-A98E-D6E3E32EB686}" srcOrd="9" destOrd="0" presId="urn:microsoft.com/office/officeart/2005/8/layout/vList2"/>
    <dgm:cxn modelId="{154217E2-D671-4721-BE8E-357D7E3D99EF}" type="presParOf" srcId="{5FC8A8CB-2D14-45DF-874F-FD0DFBDE8184}" destId="{1B3CB923-9E11-4A24-B4A3-28BA8742C7D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06B2D5-F37C-41DA-BFA9-38969AA307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7FC0C4-CCE5-4688-AE21-90631435AA84}">
      <dgm:prSet/>
      <dgm:spPr/>
      <dgm:t>
        <a:bodyPr/>
        <a:lstStyle/>
        <a:p>
          <a:r>
            <a:rPr lang="pl-PL"/>
            <a:t>Trener podzieli uczestników na grupy i poprosi każdą grupę o odpowiedzenia na pytanie:</a:t>
          </a:r>
          <a:endParaRPr lang="en-US"/>
        </a:p>
      </dgm:t>
    </dgm:pt>
    <dgm:pt modelId="{CD0662F0-4102-44EE-B2A3-7113205D0111}" type="parTrans" cxnId="{F786AA17-D71D-46FA-953D-18C65C9ABFCC}">
      <dgm:prSet/>
      <dgm:spPr/>
      <dgm:t>
        <a:bodyPr/>
        <a:lstStyle/>
        <a:p>
          <a:endParaRPr lang="en-US"/>
        </a:p>
      </dgm:t>
    </dgm:pt>
    <dgm:pt modelId="{B1A81CF2-FCE2-4794-805A-B7146D2F880F}" type="sibTrans" cxnId="{F786AA17-D71D-46FA-953D-18C65C9ABFCC}">
      <dgm:prSet/>
      <dgm:spPr/>
      <dgm:t>
        <a:bodyPr/>
        <a:lstStyle/>
        <a:p>
          <a:endParaRPr lang="en-US"/>
        </a:p>
      </dgm:t>
    </dgm:pt>
    <dgm:pt modelId="{2DACB3F4-2AA9-48C8-BD4D-7DFC54CB4559}">
      <dgm:prSet/>
      <dgm:spPr/>
      <dgm:t>
        <a:bodyPr/>
        <a:lstStyle/>
        <a:p>
          <a:r>
            <a:rPr lang="pl-PL"/>
            <a:t>Wymień metody oszczędzania? Co można zrobić, aby zmniejszyć comiesięczne wydatki mojego gospodarstwa domowego?</a:t>
          </a:r>
          <a:endParaRPr lang="en-US"/>
        </a:p>
      </dgm:t>
    </dgm:pt>
    <dgm:pt modelId="{48FE5BCF-0B46-4E22-8CFE-6BDC551E40D5}" type="parTrans" cxnId="{33792DA4-9E92-4169-800E-17392AC0C4C3}">
      <dgm:prSet/>
      <dgm:spPr/>
      <dgm:t>
        <a:bodyPr/>
        <a:lstStyle/>
        <a:p>
          <a:endParaRPr lang="en-US"/>
        </a:p>
      </dgm:t>
    </dgm:pt>
    <dgm:pt modelId="{DB9769F9-C5C8-43B2-AE2F-5768ADD7570A}" type="sibTrans" cxnId="{33792DA4-9E92-4169-800E-17392AC0C4C3}">
      <dgm:prSet/>
      <dgm:spPr/>
      <dgm:t>
        <a:bodyPr/>
        <a:lstStyle/>
        <a:p>
          <a:endParaRPr lang="en-US"/>
        </a:p>
      </dgm:t>
    </dgm:pt>
    <dgm:pt modelId="{566E01AC-617E-42E9-9F7B-B5633DE761BF}">
      <dgm:prSet/>
      <dgm:spPr/>
      <dgm:t>
        <a:bodyPr/>
        <a:lstStyle/>
        <a:p>
          <a:r>
            <a:rPr lang="pl-PL"/>
            <a:t>(Zadanie: 30 minut) </a:t>
          </a:r>
          <a:endParaRPr lang="en-US"/>
        </a:p>
      </dgm:t>
    </dgm:pt>
    <dgm:pt modelId="{BA8ADDA9-33F0-482C-9383-E3705B11F85E}" type="parTrans" cxnId="{FCD1554B-9D34-4160-9BD2-FF709C08A05E}">
      <dgm:prSet/>
      <dgm:spPr/>
      <dgm:t>
        <a:bodyPr/>
        <a:lstStyle/>
        <a:p>
          <a:endParaRPr lang="en-US"/>
        </a:p>
      </dgm:t>
    </dgm:pt>
    <dgm:pt modelId="{9E17FE08-74E8-43FB-9546-D680361EC5E3}" type="sibTrans" cxnId="{FCD1554B-9D34-4160-9BD2-FF709C08A05E}">
      <dgm:prSet/>
      <dgm:spPr/>
      <dgm:t>
        <a:bodyPr/>
        <a:lstStyle/>
        <a:p>
          <a:endParaRPr lang="en-US"/>
        </a:p>
      </dgm:t>
    </dgm:pt>
    <dgm:pt modelId="{CD42D8DB-7CBE-4F7E-A8B3-E6B8A2A40B61}" type="pres">
      <dgm:prSet presAssocID="{0A06B2D5-F37C-41DA-BFA9-38969AA30740}" presName="root" presStyleCnt="0">
        <dgm:presLayoutVars>
          <dgm:dir/>
          <dgm:resizeHandles val="exact"/>
        </dgm:presLayoutVars>
      </dgm:prSet>
      <dgm:spPr/>
    </dgm:pt>
    <dgm:pt modelId="{3F8EB087-182D-4CB5-8730-EA5EDA3CE7C3}" type="pres">
      <dgm:prSet presAssocID="{A97FC0C4-CCE5-4688-AE21-90631435AA84}" presName="compNode" presStyleCnt="0"/>
      <dgm:spPr/>
    </dgm:pt>
    <dgm:pt modelId="{E7BF51B0-A5A8-4F51-AECB-C2FCFB797AB3}" type="pres">
      <dgm:prSet presAssocID="{A97FC0C4-CCE5-4688-AE21-90631435AA84}" presName="bgRect" presStyleLbl="bgShp" presStyleIdx="0" presStyleCnt="3"/>
      <dgm:spPr/>
    </dgm:pt>
    <dgm:pt modelId="{06A2B38D-806D-45C6-9738-9061910244D7}" type="pres">
      <dgm:prSet presAssocID="{A97FC0C4-CCE5-4688-AE21-90631435AA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żytkownicy"/>
        </a:ext>
      </dgm:extLst>
    </dgm:pt>
    <dgm:pt modelId="{5079607C-B51D-4892-ADFA-363617D4EFDB}" type="pres">
      <dgm:prSet presAssocID="{A97FC0C4-CCE5-4688-AE21-90631435AA84}" presName="spaceRect" presStyleCnt="0"/>
      <dgm:spPr/>
    </dgm:pt>
    <dgm:pt modelId="{5E33FC86-A98C-41F5-8CFF-A5491B773C54}" type="pres">
      <dgm:prSet presAssocID="{A97FC0C4-CCE5-4688-AE21-90631435AA84}" presName="parTx" presStyleLbl="revTx" presStyleIdx="0" presStyleCnt="3">
        <dgm:presLayoutVars>
          <dgm:chMax val="0"/>
          <dgm:chPref val="0"/>
        </dgm:presLayoutVars>
      </dgm:prSet>
      <dgm:spPr/>
    </dgm:pt>
    <dgm:pt modelId="{3D2353C1-6AC0-436C-9F8D-9B93E30B055A}" type="pres">
      <dgm:prSet presAssocID="{B1A81CF2-FCE2-4794-805A-B7146D2F880F}" presName="sibTrans" presStyleCnt="0"/>
      <dgm:spPr/>
    </dgm:pt>
    <dgm:pt modelId="{E7D086FA-BDC2-44E7-B149-C4FD99CD2941}" type="pres">
      <dgm:prSet presAssocID="{2DACB3F4-2AA9-48C8-BD4D-7DFC54CB4559}" presName="compNode" presStyleCnt="0"/>
      <dgm:spPr/>
    </dgm:pt>
    <dgm:pt modelId="{1C684449-5D89-429D-931A-1EE53FA854A4}" type="pres">
      <dgm:prSet presAssocID="{2DACB3F4-2AA9-48C8-BD4D-7DFC54CB4559}" presName="bgRect" presStyleLbl="bgShp" presStyleIdx="1" presStyleCnt="3"/>
      <dgm:spPr/>
    </dgm:pt>
    <dgm:pt modelId="{FDE638C0-060A-4778-985E-51908CB6A45B}" type="pres">
      <dgm:prSet presAssocID="{2DACB3F4-2AA9-48C8-BD4D-7DFC54CB45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13C8CE2-CE0C-4BD7-89DF-685CB8084F53}" type="pres">
      <dgm:prSet presAssocID="{2DACB3F4-2AA9-48C8-BD4D-7DFC54CB4559}" presName="spaceRect" presStyleCnt="0"/>
      <dgm:spPr/>
    </dgm:pt>
    <dgm:pt modelId="{3BEA6309-C47B-4ED5-81E5-76741C2A3F0B}" type="pres">
      <dgm:prSet presAssocID="{2DACB3F4-2AA9-48C8-BD4D-7DFC54CB4559}" presName="parTx" presStyleLbl="revTx" presStyleIdx="1" presStyleCnt="3">
        <dgm:presLayoutVars>
          <dgm:chMax val="0"/>
          <dgm:chPref val="0"/>
        </dgm:presLayoutVars>
      </dgm:prSet>
      <dgm:spPr/>
    </dgm:pt>
    <dgm:pt modelId="{DB7F39D2-6DD9-4DA1-BAFA-55EC3431F761}" type="pres">
      <dgm:prSet presAssocID="{DB9769F9-C5C8-43B2-AE2F-5768ADD7570A}" presName="sibTrans" presStyleCnt="0"/>
      <dgm:spPr/>
    </dgm:pt>
    <dgm:pt modelId="{FD814232-EE86-48B9-8762-1723D0B2521C}" type="pres">
      <dgm:prSet presAssocID="{566E01AC-617E-42E9-9F7B-B5633DE761BF}" presName="compNode" presStyleCnt="0"/>
      <dgm:spPr/>
    </dgm:pt>
    <dgm:pt modelId="{809BBA05-19EF-4DCC-97BF-F9BCE00F0EE9}" type="pres">
      <dgm:prSet presAssocID="{566E01AC-617E-42E9-9F7B-B5633DE761BF}" presName="bgRect" presStyleLbl="bgShp" presStyleIdx="2" presStyleCnt="3"/>
      <dgm:spPr/>
    </dgm:pt>
    <dgm:pt modelId="{64CE02E0-129B-47CF-844A-24EBA5956A6D}" type="pres">
      <dgm:prSet presAssocID="{566E01AC-617E-42E9-9F7B-B5633DE761B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er"/>
        </a:ext>
      </dgm:extLst>
    </dgm:pt>
    <dgm:pt modelId="{C77B500E-0105-4C6B-9EA4-767DAF791DAC}" type="pres">
      <dgm:prSet presAssocID="{566E01AC-617E-42E9-9F7B-B5633DE761BF}" presName="spaceRect" presStyleCnt="0"/>
      <dgm:spPr/>
    </dgm:pt>
    <dgm:pt modelId="{3FE1AC17-90CD-4E99-A94E-C8A64DC6BFC9}" type="pres">
      <dgm:prSet presAssocID="{566E01AC-617E-42E9-9F7B-B5633DE761B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826CA03-F36F-4AC3-8D00-F116504D6B1E}" type="presOf" srcId="{2DACB3F4-2AA9-48C8-BD4D-7DFC54CB4559}" destId="{3BEA6309-C47B-4ED5-81E5-76741C2A3F0B}" srcOrd="0" destOrd="0" presId="urn:microsoft.com/office/officeart/2018/2/layout/IconVerticalSolidList"/>
    <dgm:cxn modelId="{074EA508-99D1-4C40-9B7A-CB4644B27E9A}" type="presOf" srcId="{0A06B2D5-F37C-41DA-BFA9-38969AA30740}" destId="{CD42D8DB-7CBE-4F7E-A8B3-E6B8A2A40B61}" srcOrd="0" destOrd="0" presId="urn:microsoft.com/office/officeart/2018/2/layout/IconVerticalSolidList"/>
    <dgm:cxn modelId="{F786AA17-D71D-46FA-953D-18C65C9ABFCC}" srcId="{0A06B2D5-F37C-41DA-BFA9-38969AA30740}" destId="{A97FC0C4-CCE5-4688-AE21-90631435AA84}" srcOrd="0" destOrd="0" parTransId="{CD0662F0-4102-44EE-B2A3-7113205D0111}" sibTransId="{B1A81CF2-FCE2-4794-805A-B7146D2F880F}"/>
    <dgm:cxn modelId="{FCD1554B-9D34-4160-9BD2-FF709C08A05E}" srcId="{0A06B2D5-F37C-41DA-BFA9-38969AA30740}" destId="{566E01AC-617E-42E9-9F7B-B5633DE761BF}" srcOrd="2" destOrd="0" parTransId="{BA8ADDA9-33F0-482C-9383-E3705B11F85E}" sibTransId="{9E17FE08-74E8-43FB-9546-D680361EC5E3}"/>
    <dgm:cxn modelId="{33792DA4-9E92-4169-800E-17392AC0C4C3}" srcId="{0A06B2D5-F37C-41DA-BFA9-38969AA30740}" destId="{2DACB3F4-2AA9-48C8-BD4D-7DFC54CB4559}" srcOrd="1" destOrd="0" parTransId="{48FE5BCF-0B46-4E22-8CFE-6BDC551E40D5}" sibTransId="{DB9769F9-C5C8-43B2-AE2F-5768ADD7570A}"/>
    <dgm:cxn modelId="{22EAB6D2-19CE-408B-BF23-E96C68049072}" type="presOf" srcId="{A97FC0C4-CCE5-4688-AE21-90631435AA84}" destId="{5E33FC86-A98C-41F5-8CFF-A5491B773C54}" srcOrd="0" destOrd="0" presId="urn:microsoft.com/office/officeart/2018/2/layout/IconVerticalSolidList"/>
    <dgm:cxn modelId="{3A5064F4-513B-4170-B618-F159ABEE850C}" type="presOf" srcId="{566E01AC-617E-42E9-9F7B-B5633DE761BF}" destId="{3FE1AC17-90CD-4E99-A94E-C8A64DC6BFC9}" srcOrd="0" destOrd="0" presId="urn:microsoft.com/office/officeart/2018/2/layout/IconVerticalSolidList"/>
    <dgm:cxn modelId="{108B10A9-E5B0-4D5B-815B-2E8FD20A3C92}" type="presParOf" srcId="{CD42D8DB-7CBE-4F7E-A8B3-E6B8A2A40B61}" destId="{3F8EB087-182D-4CB5-8730-EA5EDA3CE7C3}" srcOrd="0" destOrd="0" presId="urn:microsoft.com/office/officeart/2018/2/layout/IconVerticalSolidList"/>
    <dgm:cxn modelId="{F92136CC-41F4-4BA6-8957-0C515F61B5D5}" type="presParOf" srcId="{3F8EB087-182D-4CB5-8730-EA5EDA3CE7C3}" destId="{E7BF51B0-A5A8-4F51-AECB-C2FCFB797AB3}" srcOrd="0" destOrd="0" presId="urn:microsoft.com/office/officeart/2018/2/layout/IconVerticalSolidList"/>
    <dgm:cxn modelId="{6671FE31-D9BC-4369-B8C4-62896DC75595}" type="presParOf" srcId="{3F8EB087-182D-4CB5-8730-EA5EDA3CE7C3}" destId="{06A2B38D-806D-45C6-9738-9061910244D7}" srcOrd="1" destOrd="0" presId="urn:microsoft.com/office/officeart/2018/2/layout/IconVerticalSolidList"/>
    <dgm:cxn modelId="{99658B88-7061-4DE3-ADB6-CEBC55C98AF5}" type="presParOf" srcId="{3F8EB087-182D-4CB5-8730-EA5EDA3CE7C3}" destId="{5079607C-B51D-4892-ADFA-363617D4EFDB}" srcOrd="2" destOrd="0" presId="urn:microsoft.com/office/officeart/2018/2/layout/IconVerticalSolidList"/>
    <dgm:cxn modelId="{862E1318-B99D-4AF5-BCAF-B78FA26A979A}" type="presParOf" srcId="{3F8EB087-182D-4CB5-8730-EA5EDA3CE7C3}" destId="{5E33FC86-A98C-41F5-8CFF-A5491B773C54}" srcOrd="3" destOrd="0" presId="urn:microsoft.com/office/officeart/2018/2/layout/IconVerticalSolidList"/>
    <dgm:cxn modelId="{CA6FF36A-21E1-4ECC-B6AA-DB0AE9A51D89}" type="presParOf" srcId="{CD42D8DB-7CBE-4F7E-A8B3-E6B8A2A40B61}" destId="{3D2353C1-6AC0-436C-9F8D-9B93E30B055A}" srcOrd="1" destOrd="0" presId="urn:microsoft.com/office/officeart/2018/2/layout/IconVerticalSolidList"/>
    <dgm:cxn modelId="{2BB044C2-07FC-41A2-B753-2B79D92F339E}" type="presParOf" srcId="{CD42D8DB-7CBE-4F7E-A8B3-E6B8A2A40B61}" destId="{E7D086FA-BDC2-44E7-B149-C4FD99CD2941}" srcOrd="2" destOrd="0" presId="urn:microsoft.com/office/officeart/2018/2/layout/IconVerticalSolidList"/>
    <dgm:cxn modelId="{0BEBEAE6-4B1D-4E9C-8FCE-4F6ECDD77D27}" type="presParOf" srcId="{E7D086FA-BDC2-44E7-B149-C4FD99CD2941}" destId="{1C684449-5D89-429D-931A-1EE53FA854A4}" srcOrd="0" destOrd="0" presId="urn:microsoft.com/office/officeart/2018/2/layout/IconVerticalSolidList"/>
    <dgm:cxn modelId="{0AFC4C19-F22D-406B-897C-DEDD4EB24068}" type="presParOf" srcId="{E7D086FA-BDC2-44E7-B149-C4FD99CD2941}" destId="{FDE638C0-060A-4778-985E-51908CB6A45B}" srcOrd="1" destOrd="0" presId="urn:microsoft.com/office/officeart/2018/2/layout/IconVerticalSolidList"/>
    <dgm:cxn modelId="{0EF00B25-71DC-41D5-B4B9-1AABBA38FB36}" type="presParOf" srcId="{E7D086FA-BDC2-44E7-B149-C4FD99CD2941}" destId="{713C8CE2-CE0C-4BD7-89DF-685CB8084F53}" srcOrd="2" destOrd="0" presId="urn:microsoft.com/office/officeart/2018/2/layout/IconVerticalSolidList"/>
    <dgm:cxn modelId="{9CA462DC-6A26-4391-9CE9-A60E8D19EE6E}" type="presParOf" srcId="{E7D086FA-BDC2-44E7-B149-C4FD99CD2941}" destId="{3BEA6309-C47B-4ED5-81E5-76741C2A3F0B}" srcOrd="3" destOrd="0" presId="urn:microsoft.com/office/officeart/2018/2/layout/IconVerticalSolidList"/>
    <dgm:cxn modelId="{72317984-2CD3-4E08-9B7A-5A3C6FF01CA3}" type="presParOf" srcId="{CD42D8DB-7CBE-4F7E-A8B3-E6B8A2A40B61}" destId="{DB7F39D2-6DD9-4DA1-BAFA-55EC3431F761}" srcOrd="3" destOrd="0" presId="urn:microsoft.com/office/officeart/2018/2/layout/IconVerticalSolidList"/>
    <dgm:cxn modelId="{8E71CF01-7B44-47E0-9898-52AF1F846D54}" type="presParOf" srcId="{CD42D8DB-7CBE-4F7E-A8B3-E6B8A2A40B61}" destId="{FD814232-EE86-48B9-8762-1723D0B2521C}" srcOrd="4" destOrd="0" presId="urn:microsoft.com/office/officeart/2018/2/layout/IconVerticalSolidList"/>
    <dgm:cxn modelId="{36295FFE-2A41-4CD7-87FD-2713948E7988}" type="presParOf" srcId="{FD814232-EE86-48B9-8762-1723D0B2521C}" destId="{809BBA05-19EF-4DCC-97BF-F9BCE00F0EE9}" srcOrd="0" destOrd="0" presId="urn:microsoft.com/office/officeart/2018/2/layout/IconVerticalSolidList"/>
    <dgm:cxn modelId="{4B03068B-4035-4CBE-A44A-ED746A073E32}" type="presParOf" srcId="{FD814232-EE86-48B9-8762-1723D0B2521C}" destId="{64CE02E0-129B-47CF-844A-24EBA5956A6D}" srcOrd="1" destOrd="0" presId="urn:microsoft.com/office/officeart/2018/2/layout/IconVerticalSolidList"/>
    <dgm:cxn modelId="{D73656D4-97E6-42DD-841D-9012411AC263}" type="presParOf" srcId="{FD814232-EE86-48B9-8762-1723D0B2521C}" destId="{C77B500E-0105-4C6B-9EA4-767DAF791DAC}" srcOrd="2" destOrd="0" presId="urn:microsoft.com/office/officeart/2018/2/layout/IconVerticalSolidList"/>
    <dgm:cxn modelId="{5A500106-112F-4B11-8441-7CA38BD5EE6E}" type="presParOf" srcId="{FD814232-EE86-48B9-8762-1723D0B2521C}" destId="{3FE1AC17-90CD-4E99-A94E-C8A64DC6BF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04FAE4-B018-4028-8375-169146733C8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798A7C2-030B-4336-9213-8F9A8C5D2FF0}">
      <dgm:prSet/>
      <dgm:spPr/>
      <dgm:t>
        <a:bodyPr/>
        <a:lstStyle/>
        <a:p>
          <a:r>
            <a:rPr lang="pl-PL"/>
            <a:t>Metoda kuli śnieżnej – nadpłacaj najmniejszy dług najpierw, a w innych płać minimalne kwoty; </a:t>
          </a:r>
          <a:endParaRPr lang="en-US"/>
        </a:p>
      </dgm:t>
    </dgm:pt>
    <dgm:pt modelId="{1F8F28A2-F2BB-4707-A8E7-DDDC14F3DE73}" type="parTrans" cxnId="{23CB72D0-1001-4932-9901-24C9E35C5379}">
      <dgm:prSet/>
      <dgm:spPr/>
      <dgm:t>
        <a:bodyPr/>
        <a:lstStyle/>
        <a:p>
          <a:endParaRPr lang="en-US"/>
        </a:p>
      </dgm:t>
    </dgm:pt>
    <dgm:pt modelId="{7FAD5662-FEE5-44CF-89E3-666DC978B5E0}" type="sibTrans" cxnId="{23CB72D0-1001-4932-9901-24C9E35C5379}">
      <dgm:prSet/>
      <dgm:spPr/>
      <dgm:t>
        <a:bodyPr/>
        <a:lstStyle/>
        <a:p>
          <a:endParaRPr lang="en-US"/>
        </a:p>
      </dgm:t>
    </dgm:pt>
    <dgm:pt modelId="{A29682F6-5DEF-4B56-A4CC-FB25747C6F3E}">
      <dgm:prSet/>
      <dgm:spPr/>
      <dgm:t>
        <a:bodyPr/>
        <a:lstStyle/>
        <a:p>
          <a:r>
            <a:rPr lang="pl-PL"/>
            <a:t>Metoda lawiny śnieżnej – nadpłacaj najszybciej dług z najwyższym oprocentowaniem, w ten sposób możesz skrócić czas spłacania długów;</a:t>
          </a:r>
          <a:endParaRPr lang="en-US"/>
        </a:p>
      </dgm:t>
    </dgm:pt>
    <dgm:pt modelId="{12C4A293-DFF8-4DB8-AA4A-FD2D5198805A}" type="parTrans" cxnId="{6C67AE18-0DBE-42D3-8002-28EE4AF657ED}">
      <dgm:prSet/>
      <dgm:spPr/>
      <dgm:t>
        <a:bodyPr/>
        <a:lstStyle/>
        <a:p>
          <a:endParaRPr lang="en-US"/>
        </a:p>
      </dgm:t>
    </dgm:pt>
    <dgm:pt modelId="{0CAF8C7C-C9AC-4BF0-A5DA-A578BEE66F96}" type="sibTrans" cxnId="{6C67AE18-0DBE-42D3-8002-28EE4AF657ED}">
      <dgm:prSet/>
      <dgm:spPr/>
      <dgm:t>
        <a:bodyPr/>
        <a:lstStyle/>
        <a:p>
          <a:endParaRPr lang="en-US"/>
        </a:p>
      </dgm:t>
    </dgm:pt>
    <dgm:pt modelId="{FD117720-AB92-41A4-BDCF-0C6FF17D78B8}">
      <dgm:prSet/>
      <dgm:spPr/>
      <dgm:t>
        <a:bodyPr/>
        <a:lstStyle/>
        <a:p>
          <a:r>
            <a:rPr lang="pl-PL"/>
            <a:t>Konsolidacja długów – możesz również skonsolidować swoje długi, jednakże ta opcja może być kosztowna i nie zawsze opłacalna;</a:t>
          </a:r>
          <a:endParaRPr lang="en-US"/>
        </a:p>
      </dgm:t>
    </dgm:pt>
    <dgm:pt modelId="{2EC79BE2-1391-4830-B60E-D355EABAD47A}" type="parTrans" cxnId="{54BF3DDE-C6CB-460B-863D-DC6DB73641AD}">
      <dgm:prSet/>
      <dgm:spPr/>
      <dgm:t>
        <a:bodyPr/>
        <a:lstStyle/>
        <a:p>
          <a:endParaRPr lang="en-US"/>
        </a:p>
      </dgm:t>
    </dgm:pt>
    <dgm:pt modelId="{4C33F90B-BC00-46C4-BD54-7D6BB736A87D}" type="sibTrans" cxnId="{54BF3DDE-C6CB-460B-863D-DC6DB73641AD}">
      <dgm:prSet/>
      <dgm:spPr/>
      <dgm:t>
        <a:bodyPr/>
        <a:lstStyle/>
        <a:p>
          <a:endParaRPr lang="en-US"/>
        </a:p>
      </dgm:t>
    </dgm:pt>
    <dgm:pt modelId="{E69DA8D5-3A57-4FFA-AB7C-1B65EAF73C47}" type="pres">
      <dgm:prSet presAssocID="{C904FAE4-B018-4028-8375-169146733C87}" presName="linear" presStyleCnt="0">
        <dgm:presLayoutVars>
          <dgm:animLvl val="lvl"/>
          <dgm:resizeHandles val="exact"/>
        </dgm:presLayoutVars>
      </dgm:prSet>
      <dgm:spPr/>
    </dgm:pt>
    <dgm:pt modelId="{7DEF6C2E-826E-4649-AA7E-DF9455328AEA}" type="pres">
      <dgm:prSet presAssocID="{E798A7C2-030B-4336-9213-8F9A8C5D2F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0EBEB7-1F99-4D37-9025-EBC984C9741F}" type="pres">
      <dgm:prSet presAssocID="{7FAD5662-FEE5-44CF-89E3-666DC978B5E0}" presName="spacer" presStyleCnt="0"/>
      <dgm:spPr/>
    </dgm:pt>
    <dgm:pt modelId="{370CA24C-B9D1-4AD1-9A8E-AF42BA0EAEC2}" type="pres">
      <dgm:prSet presAssocID="{A29682F6-5DEF-4B56-A4CC-FB25747C6F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0728E5-372B-428D-819E-525C95DB37BB}" type="pres">
      <dgm:prSet presAssocID="{0CAF8C7C-C9AC-4BF0-A5DA-A578BEE66F96}" presName="spacer" presStyleCnt="0"/>
      <dgm:spPr/>
    </dgm:pt>
    <dgm:pt modelId="{818EAC53-9479-47F8-AC92-669C38EA7324}" type="pres">
      <dgm:prSet presAssocID="{FD117720-AB92-41A4-BDCF-0C6FF17D78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67AE18-0DBE-42D3-8002-28EE4AF657ED}" srcId="{C904FAE4-B018-4028-8375-169146733C87}" destId="{A29682F6-5DEF-4B56-A4CC-FB25747C6F3E}" srcOrd="1" destOrd="0" parTransId="{12C4A293-DFF8-4DB8-AA4A-FD2D5198805A}" sibTransId="{0CAF8C7C-C9AC-4BF0-A5DA-A578BEE66F96}"/>
    <dgm:cxn modelId="{66F2B96E-7290-44C2-B70E-D3C4367550AE}" type="presOf" srcId="{FD117720-AB92-41A4-BDCF-0C6FF17D78B8}" destId="{818EAC53-9479-47F8-AC92-669C38EA7324}" srcOrd="0" destOrd="0" presId="urn:microsoft.com/office/officeart/2005/8/layout/vList2"/>
    <dgm:cxn modelId="{18DB9D7E-0CE9-4E13-ACBC-7062B6EEF850}" type="presOf" srcId="{A29682F6-5DEF-4B56-A4CC-FB25747C6F3E}" destId="{370CA24C-B9D1-4AD1-9A8E-AF42BA0EAEC2}" srcOrd="0" destOrd="0" presId="urn:microsoft.com/office/officeart/2005/8/layout/vList2"/>
    <dgm:cxn modelId="{E27B4894-662B-4872-87B5-CFB70684D74C}" type="presOf" srcId="{C904FAE4-B018-4028-8375-169146733C87}" destId="{E69DA8D5-3A57-4FFA-AB7C-1B65EAF73C47}" srcOrd="0" destOrd="0" presId="urn:microsoft.com/office/officeart/2005/8/layout/vList2"/>
    <dgm:cxn modelId="{23CB72D0-1001-4932-9901-24C9E35C5379}" srcId="{C904FAE4-B018-4028-8375-169146733C87}" destId="{E798A7C2-030B-4336-9213-8F9A8C5D2FF0}" srcOrd="0" destOrd="0" parTransId="{1F8F28A2-F2BB-4707-A8E7-DDDC14F3DE73}" sibTransId="{7FAD5662-FEE5-44CF-89E3-666DC978B5E0}"/>
    <dgm:cxn modelId="{54BF3DDE-C6CB-460B-863D-DC6DB73641AD}" srcId="{C904FAE4-B018-4028-8375-169146733C87}" destId="{FD117720-AB92-41A4-BDCF-0C6FF17D78B8}" srcOrd="2" destOrd="0" parTransId="{2EC79BE2-1391-4830-B60E-D355EABAD47A}" sibTransId="{4C33F90B-BC00-46C4-BD54-7D6BB736A87D}"/>
    <dgm:cxn modelId="{76164EE9-91E4-421D-88EF-8DA974DAFA01}" type="presOf" srcId="{E798A7C2-030B-4336-9213-8F9A8C5D2FF0}" destId="{7DEF6C2E-826E-4649-AA7E-DF9455328AEA}" srcOrd="0" destOrd="0" presId="urn:microsoft.com/office/officeart/2005/8/layout/vList2"/>
    <dgm:cxn modelId="{13F1DCD5-B1B0-4C64-BDDB-642C58274F01}" type="presParOf" srcId="{E69DA8D5-3A57-4FFA-AB7C-1B65EAF73C47}" destId="{7DEF6C2E-826E-4649-AA7E-DF9455328AEA}" srcOrd="0" destOrd="0" presId="urn:microsoft.com/office/officeart/2005/8/layout/vList2"/>
    <dgm:cxn modelId="{E5057588-FA68-4961-B595-4F90F48620B1}" type="presParOf" srcId="{E69DA8D5-3A57-4FFA-AB7C-1B65EAF73C47}" destId="{BC0EBEB7-1F99-4D37-9025-EBC984C9741F}" srcOrd="1" destOrd="0" presId="urn:microsoft.com/office/officeart/2005/8/layout/vList2"/>
    <dgm:cxn modelId="{5369EC5B-B8CA-4EFA-8864-81B9F63C8497}" type="presParOf" srcId="{E69DA8D5-3A57-4FFA-AB7C-1B65EAF73C47}" destId="{370CA24C-B9D1-4AD1-9A8E-AF42BA0EAEC2}" srcOrd="2" destOrd="0" presId="urn:microsoft.com/office/officeart/2005/8/layout/vList2"/>
    <dgm:cxn modelId="{07C76B86-65DA-40B0-8B94-AAE7B30C51B5}" type="presParOf" srcId="{E69DA8D5-3A57-4FFA-AB7C-1B65EAF73C47}" destId="{690728E5-372B-428D-819E-525C95DB37BB}" srcOrd="3" destOrd="0" presId="urn:microsoft.com/office/officeart/2005/8/layout/vList2"/>
    <dgm:cxn modelId="{53E02197-EC49-45FA-9C02-5AB7A36825E0}" type="presParOf" srcId="{E69DA8D5-3A57-4FFA-AB7C-1B65EAF73C47}" destId="{818EAC53-9479-47F8-AC92-669C38EA73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60FC-CFA3-4510-9650-24C8F6DAD2B1}">
      <dsp:nvSpPr>
        <dsp:cNvPr id="0" name=""/>
        <dsp:cNvSpPr/>
      </dsp:nvSpPr>
      <dsp:spPr>
        <a:xfrm>
          <a:off x="0" y="142343"/>
          <a:ext cx="6263640" cy="2574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Niezależnie od tego czy przyczyny zadłużenia są wewnętrzne (np.: uzależnienie, czy też nadmierna konsumpcja), czy też zewnętrzne (np.: utrata pracy czy też choroba), musimy opracować strategie unikania i wychodzenia z zadłużenia;</a:t>
          </a:r>
          <a:endParaRPr lang="en-US" sz="2500" kern="1200"/>
        </a:p>
      </dsp:txBody>
      <dsp:txXfrm>
        <a:off x="125652" y="267995"/>
        <a:ext cx="6012336" cy="2322696"/>
      </dsp:txXfrm>
    </dsp:sp>
    <dsp:sp modelId="{1859256B-81EC-4AEC-8C51-48210E1FB63F}">
      <dsp:nvSpPr>
        <dsp:cNvPr id="0" name=""/>
        <dsp:cNvSpPr/>
      </dsp:nvSpPr>
      <dsp:spPr>
        <a:xfrm>
          <a:off x="0" y="2788343"/>
          <a:ext cx="6263640" cy="2574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Brak szybko podjętych działań w zakresie zadłużenia, sprawi, że będziemy się pogrążać jeszcze bardziej i wpadać w „spirale zadłużenia”;</a:t>
          </a:r>
          <a:endParaRPr lang="en-US" sz="2500" kern="1200"/>
        </a:p>
      </dsp:txBody>
      <dsp:txXfrm>
        <a:off x="125652" y="2913995"/>
        <a:ext cx="6012336" cy="2322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EA20A-3C4D-4348-AA60-CAD1777B7C4F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EFE5A-8267-4EE9-86F8-AC049F7FF941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Pierwszym i niestety koniecznym krokiem do uwolnienia się od długów </a:t>
          </a:r>
          <a:r>
            <a:rPr lang="pl-PL" sz="3200" u="sng" kern="1200"/>
            <a:t>jest uświadomienie sobie swojej sytuacji finansowej i poziomu zadłużenia.</a:t>
          </a:r>
          <a:endParaRPr lang="en-US" sz="3200" kern="1200"/>
        </a:p>
      </dsp:txBody>
      <dsp:txXfrm>
        <a:off x="0" y="0"/>
        <a:ext cx="6492875" cy="2552700"/>
      </dsp:txXfrm>
    </dsp:sp>
    <dsp:sp modelId="{DD24314D-6D80-4014-9986-C9BE26B39675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27618-75E8-4A03-BACC-1E79599E0CE0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Wielu dłużników nie ma pojęcia o skali swoich długów, gdyż często ze strachu lub niedbałości finansowej nie ma pojęcia jaki jest poziom ich zadłużenia. </a:t>
          </a:r>
          <a:endParaRPr lang="en-US" sz="3200" kern="1200"/>
        </a:p>
      </dsp:txBody>
      <dsp:txXfrm>
        <a:off x="0" y="2552700"/>
        <a:ext cx="6492875" cy="2552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79FB3-79CE-43C5-8B5F-B655EDD81642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0567F-2DEF-4374-AF44-611BF26DAF45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62694-9F27-4D7F-B38C-59731976E842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Wielu dłużników może mieć złudne wrażenie, że posiada więcej środków na koncie niż jest w rzeczywistości;</a:t>
          </a:r>
          <a:endParaRPr lang="en-US" sz="2300" kern="1200"/>
        </a:p>
      </dsp:txBody>
      <dsp:txXfrm>
        <a:off x="1437631" y="531"/>
        <a:ext cx="9077968" cy="1244702"/>
      </dsp:txXfrm>
    </dsp:sp>
    <dsp:sp modelId="{B479E0F3-3BE9-4242-AB8F-1B7801BA5DF0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18551-6929-4242-943A-9574715A2C1E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BA9D7-F5C9-4B05-951B-52380C59122C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Dlatego, zalecane jest płacenie wszystkich co miesięcznych płatności dot. zadłużenia od razu po otrzymaniu wynagrodzenia, tak aby wiedzieć jakim budżetem dysponujemy; </a:t>
          </a:r>
          <a:endParaRPr lang="en-US" sz="2300" kern="1200"/>
        </a:p>
      </dsp:txBody>
      <dsp:txXfrm>
        <a:off x="1437631" y="1556410"/>
        <a:ext cx="9077968" cy="1244702"/>
      </dsp:txXfrm>
    </dsp:sp>
    <dsp:sp modelId="{2804E093-B17E-4A1A-A65A-31B085CFC4DB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DB6F4-9976-4D21-8EC8-3FE322453EC7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20021-3BC5-4632-AE47-1E2E96EBD2ED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Pamiętajmy jednak, aby zostawić sobie minimum na przeżycie, aby nie musieć nagle się zapożyczać np. chwilówkami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EF0AE-B738-49A2-B017-A89195A8435A}">
      <dsp:nvSpPr>
        <dsp:cNvPr id="0" name=""/>
        <dsp:cNvSpPr/>
      </dsp:nvSpPr>
      <dsp:spPr>
        <a:xfrm>
          <a:off x="0" y="5895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Pamiętaj, że możesz otrzymać bezpłatne informacje o swojej sytuacji kredytowej z Biura Informacji Kredytowej (BIK);</a:t>
          </a:r>
          <a:endParaRPr lang="en-US" sz="2500" kern="1200"/>
        </a:p>
      </dsp:txBody>
      <dsp:txXfrm>
        <a:off x="68270" y="74165"/>
        <a:ext cx="10379060" cy="1261975"/>
      </dsp:txXfrm>
    </dsp:sp>
    <dsp:sp modelId="{937F5C66-BD46-45D6-8DA6-76302AD696D8}">
      <dsp:nvSpPr>
        <dsp:cNvPr id="0" name=""/>
        <dsp:cNvSpPr/>
      </dsp:nvSpPr>
      <dsp:spPr>
        <a:xfrm>
          <a:off x="0" y="1476411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Jeśli posiadasz na to środki, rekomendujemy wykupić płatne raporty i informacje BIK. W ten sposób otrzymasz alerty sms/e-mail BIK, kiedykolwiek spóźnisz się z jakąkolwiek ratą lub będą jakieś nieprawidłowości.</a:t>
          </a:r>
          <a:endParaRPr lang="en-US" sz="2500" kern="1200"/>
        </a:p>
      </dsp:txBody>
      <dsp:txXfrm>
        <a:off x="68270" y="1544681"/>
        <a:ext cx="10379060" cy="1261975"/>
      </dsp:txXfrm>
    </dsp:sp>
    <dsp:sp modelId="{28E7C211-B3B9-4577-BADC-782729DBC8E7}">
      <dsp:nvSpPr>
        <dsp:cNvPr id="0" name=""/>
        <dsp:cNvSpPr/>
      </dsp:nvSpPr>
      <dsp:spPr>
        <a:xfrm>
          <a:off x="0" y="2946926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Informacja z BIK może pomóc dłużnikowi zobaczyć szerszy obraz swojego zadłużenia. </a:t>
          </a:r>
          <a:endParaRPr lang="en-US" sz="2500" kern="1200"/>
        </a:p>
      </dsp:txBody>
      <dsp:txXfrm>
        <a:off x="68270" y="3015196"/>
        <a:ext cx="10379060" cy="1261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495A9-EFDE-4A31-8035-4B2897940350}">
      <dsp:nvSpPr>
        <dsp:cNvPr id="0" name=""/>
        <dsp:cNvSpPr/>
      </dsp:nvSpPr>
      <dsp:spPr>
        <a:xfrm>
          <a:off x="0" y="221544"/>
          <a:ext cx="6263640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Jedną z rzeczy, nad którą możesz popracować jest Twoja ofensywa finansowa, czyli zwiększenie Twoich zarobków</a:t>
          </a:r>
          <a:endParaRPr lang="en-US" sz="2000" kern="1200"/>
        </a:p>
      </dsp:txBody>
      <dsp:txXfrm>
        <a:off x="38838" y="260382"/>
        <a:ext cx="6185964" cy="717924"/>
      </dsp:txXfrm>
    </dsp:sp>
    <dsp:sp modelId="{347799AE-8A70-47F4-AE31-D81B3390C6D6}">
      <dsp:nvSpPr>
        <dsp:cNvPr id="0" name=""/>
        <dsp:cNvSpPr/>
      </dsp:nvSpPr>
      <dsp:spPr>
        <a:xfrm>
          <a:off x="0" y="1074744"/>
          <a:ext cx="6263640" cy="7956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Możesz to zrobić poprzez np:</a:t>
          </a:r>
          <a:endParaRPr lang="en-US" sz="2000" kern="1200"/>
        </a:p>
      </dsp:txBody>
      <dsp:txXfrm>
        <a:off x="38838" y="1113582"/>
        <a:ext cx="6185964" cy="717924"/>
      </dsp:txXfrm>
    </dsp:sp>
    <dsp:sp modelId="{533333CD-CB7B-4A01-9315-20D09ADC0731}">
      <dsp:nvSpPr>
        <dsp:cNvPr id="0" name=""/>
        <dsp:cNvSpPr/>
      </dsp:nvSpPr>
      <dsp:spPr>
        <a:xfrm>
          <a:off x="0" y="1927944"/>
          <a:ext cx="6263640" cy="7956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Podwyższenie swoich kwalifikacji;</a:t>
          </a:r>
          <a:endParaRPr lang="en-US" sz="2000" kern="1200"/>
        </a:p>
      </dsp:txBody>
      <dsp:txXfrm>
        <a:off x="38838" y="1966782"/>
        <a:ext cx="6185964" cy="717924"/>
      </dsp:txXfrm>
    </dsp:sp>
    <dsp:sp modelId="{30C05CD6-9115-4CCA-8B8D-AF8D6AC05846}">
      <dsp:nvSpPr>
        <dsp:cNvPr id="0" name=""/>
        <dsp:cNvSpPr/>
      </dsp:nvSpPr>
      <dsp:spPr>
        <a:xfrm>
          <a:off x="0" y="2781144"/>
          <a:ext cx="6263640" cy="7956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Znalezienie dodatkowej pracy po godzinach;</a:t>
          </a:r>
          <a:endParaRPr lang="en-US" sz="2000" kern="1200"/>
        </a:p>
      </dsp:txBody>
      <dsp:txXfrm>
        <a:off x="38838" y="2819982"/>
        <a:ext cx="6185964" cy="717924"/>
      </dsp:txXfrm>
    </dsp:sp>
    <dsp:sp modelId="{A0CD5577-85B1-46D5-BA7F-41E11124D126}">
      <dsp:nvSpPr>
        <dsp:cNvPr id="0" name=""/>
        <dsp:cNvSpPr/>
      </dsp:nvSpPr>
      <dsp:spPr>
        <a:xfrm>
          <a:off x="0" y="3634344"/>
          <a:ext cx="6263640" cy="7956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Podjęcie działalności gospodarczej;</a:t>
          </a:r>
          <a:endParaRPr lang="en-US" sz="2000" kern="1200"/>
        </a:p>
      </dsp:txBody>
      <dsp:txXfrm>
        <a:off x="38838" y="3673182"/>
        <a:ext cx="6185964" cy="717924"/>
      </dsp:txXfrm>
    </dsp:sp>
    <dsp:sp modelId="{1B3CB923-9E11-4A24-B4A3-28BA8742C7D2}">
      <dsp:nvSpPr>
        <dsp:cNvPr id="0" name=""/>
        <dsp:cNvSpPr/>
      </dsp:nvSpPr>
      <dsp:spPr>
        <a:xfrm>
          <a:off x="0" y="4487543"/>
          <a:ext cx="6263640" cy="79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Zmianę pracodawcy;</a:t>
          </a:r>
          <a:endParaRPr lang="en-US" sz="2000" kern="1200"/>
        </a:p>
      </dsp:txBody>
      <dsp:txXfrm>
        <a:off x="38838" y="4526381"/>
        <a:ext cx="6185964" cy="717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F51B0-A5A8-4F51-AECB-C2FCFB797AB3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2B38D-806D-45C6-9738-9061910244D7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3FC86-A98C-41F5-8CFF-A5491B773C54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Trener podzieli uczestników na grupy i poprosi każdą grupę o odpowiedzenia na pytanie:</a:t>
          </a:r>
          <a:endParaRPr lang="en-US" sz="2200" kern="1200"/>
        </a:p>
      </dsp:txBody>
      <dsp:txXfrm>
        <a:off x="1816103" y="671"/>
        <a:ext cx="4447536" cy="1572384"/>
      </dsp:txXfrm>
    </dsp:sp>
    <dsp:sp modelId="{1C684449-5D89-429D-931A-1EE53FA854A4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638C0-060A-4778-985E-51908CB6A45B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A6309-C47B-4ED5-81E5-76741C2A3F0B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Wymień metody oszczędzania? Co można zrobić, aby zmniejszyć comiesięczne wydatki mojego gospodarstwa domowego?</a:t>
          </a:r>
          <a:endParaRPr lang="en-US" sz="2200" kern="1200"/>
        </a:p>
      </dsp:txBody>
      <dsp:txXfrm>
        <a:off x="1816103" y="1966151"/>
        <a:ext cx="4447536" cy="1572384"/>
      </dsp:txXfrm>
    </dsp:sp>
    <dsp:sp modelId="{809BBA05-19EF-4DCC-97BF-F9BCE00F0EE9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E02E0-129B-47CF-844A-24EBA5956A6D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1AC17-90CD-4E99-A94E-C8A64DC6BFC9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(Zadanie: 30 minut) </a:t>
          </a:r>
          <a:endParaRPr lang="en-US" sz="2200" kern="1200"/>
        </a:p>
      </dsp:txBody>
      <dsp:txXfrm>
        <a:off x="1816103" y="3931632"/>
        <a:ext cx="4447536" cy="1572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6C2E-826E-4649-AA7E-DF9455328AEA}">
      <dsp:nvSpPr>
        <dsp:cNvPr id="0" name=""/>
        <dsp:cNvSpPr/>
      </dsp:nvSpPr>
      <dsp:spPr>
        <a:xfrm>
          <a:off x="0" y="38246"/>
          <a:ext cx="6263640" cy="17613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Metoda kuli śnieżnej – nadpłacaj najmniejszy dług najpierw, a w innych płać minimalne kwoty; </a:t>
          </a:r>
          <a:endParaRPr lang="en-US" sz="2500" kern="1200"/>
        </a:p>
      </dsp:txBody>
      <dsp:txXfrm>
        <a:off x="85984" y="124230"/>
        <a:ext cx="6091672" cy="1589430"/>
      </dsp:txXfrm>
    </dsp:sp>
    <dsp:sp modelId="{370CA24C-B9D1-4AD1-9A8E-AF42BA0EAEC2}">
      <dsp:nvSpPr>
        <dsp:cNvPr id="0" name=""/>
        <dsp:cNvSpPr/>
      </dsp:nvSpPr>
      <dsp:spPr>
        <a:xfrm>
          <a:off x="0" y="1871644"/>
          <a:ext cx="6263640" cy="176139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Metoda lawiny śnieżnej – nadpłacaj najszybciej dług z najwyższym oprocentowaniem, w ten sposób możesz skrócić czas spłacania długów;</a:t>
          </a:r>
          <a:endParaRPr lang="en-US" sz="2500" kern="1200"/>
        </a:p>
      </dsp:txBody>
      <dsp:txXfrm>
        <a:off x="85984" y="1957628"/>
        <a:ext cx="6091672" cy="1589430"/>
      </dsp:txXfrm>
    </dsp:sp>
    <dsp:sp modelId="{818EAC53-9479-47F8-AC92-669C38EA7324}">
      <dsp:nvSpPr>
        <dsp:cNvPr id="0" name=""/>
        <dsp:cNvSpPr/>
      </dsp:nvSpPr>
      <dsp:spPr>
        <a:xfrm>
          <a:off x="0" y="3705043"/>
          <a:ext cx="6263640" cy="17613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Konsolidacja długów – możesz również skonsolidować swoje długi, jednakże ta opcja może być kosztowna i nie zawsze opłacalna;</a:t>
          </a:r>
          <a:endParaRPr lang="en-US" sz="2500" kern="1200"/>
        </a:p>
      </dsp:txBody>
      <dsp:txXfrm>
        <a:off x="85984" y="3791027"/>
        <a:ext cx="6091672" cy="158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D1AE2F-22B0-46EA-A7ED-D0EAC8EEB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A0CEF1-37C1-4A31-A2C8-3B15FF705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64A651-8EC3-4F47-BC63-D7945667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1C4765-F9C7-4353-B263-B549299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09EA4C-D229-4FC6-8AE7-7159F165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5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AD7F6C-891C-44F7-9B4A-48A9377B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7B23A2-BE29-4E6E-9312-CF0E20F7F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C34D3F-2CB6-4812-A7C6-28CE0618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98265C-0625-414E-974F-D48FAA2C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72577F-345B-4A98-90C8-7ABF6878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09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B7D65F1-8158-493B-801F-9BDB775BF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AFF275D-8282-437B-A21E-8488ED2E9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ACE953-C113-4AB0-A622-E0645BD8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0CCDA6-9BF5-4D47-A469-27BED600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374D77-607D-4D2B-8177-A55022B1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34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F2F882-BD84-4DF1-8DCA-6CFED976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E785EE-BD9E-471E-A82C-91C1A408E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9E5A78-7509-4C3B-AE35-7D3FB79E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419607-42BD-445B-BC22-DB887958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ABAFE8-E080-4478-963B-93CC3BBE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46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2DE730-DB98-4AB4-BF05-D6341F3A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52D1F7-C669-4B7C-8CF3-DAADFCD2F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3E4ADF-071B-4A2E-AA51-981E4D75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5F3C45-55CC-4155-8E60-6B109013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E0B064-50A3-4066-A770-75B32502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71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E83122-BC53-4F18-9C9D-938A8C01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16FC21-4308-44EC-864C-18260AFC1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AD517A9-6B46-495E-9510-73FB4A0F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FFE83B-290F-4BD1-B740-51BD83AB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62FE3A-7986-4CF7-AE6C-8E1EABF0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94D3B17-FDBE-4D8E-A79D-72508F2E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95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0A97A0-8B0F-4989-97C8-A981E732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FD83CD-476C-4C06-A6F7-B3A0B59F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332E63-8217-46C4-AB30-94E8F12EE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E660AF9-DBEA-481C-96FC-928270FA3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72A0703-2EFA-4028-9248-8A7D4F7E6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DE872AD-BB7F-4E21-BB40-F1AEC18B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C694F93-E5DD-4745-A2B6-BCE51243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DC27B89-1761-47DA-BC86-DAD6C719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45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46A833-406D-4146-86A9-A9C8A110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F781F88-721C-4696-B10E-73341EB7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B6AA3A8-5B34-4B3A-BE29-0E9F79AA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08A935-9808-4FD9-A2C0-EF5617E0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95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F57FAE8-2741-4F2C-8FFF-125909E1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03CB2C0-FC16-4C89-84D2-9476EF78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37F905-B8B0-4429-8C0C-BBB2EBEA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26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DB16F-95C4-4111-81BA-16B79EC0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B6BC4-B506-4B67-A816-A289581E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4E0B22-5512-4008-9F2B-80EB79C5F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D761EB-6A2D-436A-8574-87E3C0DB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B94A6B-9409-4C63-BBA6-04C5F22E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E10EA4-5B61-4750-B606-1669F1BA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73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D4894-86BA-4111-A1A3-E13131CAD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3D1D84B-9CCF-4C49-8A30-4187616CF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E027B1-4690-44E4-9F94-03E62C193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A8B7F7-C46B-4861-84B3-FDB77E4B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BF851A8-7088-4BC3-B93E-D75D8A86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84915E-1B48-4F02-9DF7-4FA3068D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26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BF7C0E6-17D1-44C2-AB5C-FBC66C04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7EE5DE-9F48-43D2-BA89-BB4BA442E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729834-C202-49B4-B1D1-BEAB3B0BC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DF1C-EEEE-4F98-ACB8-AADB4555EB5E}" type="datetimeFigureOut">
              <a:rPr lang="pl-PL" smtClean="0"/>
              <a:t>28.12.2021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28B86B-951E-498C-9FA5-1A4CDE2F6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5D8BB4-19E4-436C-BACA-80DA95503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FE37-17B3-43BE-B526-86A38A59D7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764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3541DE2-B358-415C-A8F0-5722F6940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379D4C-0DA6-4485-919A-0372281D6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pl-PL" sz="4100">
                <a:solidFill>
                  <a:schemeClr val="tx1">
                    <a:lumMod val="85000"/>
                    <a:lumOff val="15000"/>
                  </a:schemeClr>
                </a:solidFill>
              </a:rPr>
              <a:t>Moduł 4 – „Jak się uwolnić od długu”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598FAB5-1D15-46A1-9CD1-145B6B87D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endParaRPr lang="pl-PL" sz="20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42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E51450-A30F-4028-9323-93DC2831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000"/>
              <a:t>Strategie spłaty zadłużenia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6D2962-B333-4DDB-AF1D-58041DDE3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/>
          </a:p>
          <a:p>
            <a:pPr marL="0" indent="0">
              <a:buNone/>
            </a:pPr>
            <a:r>
              <a:rPr lang="pl-PL" sz="2200"/>
              <a:t>Podstawowe dwie kwestie, które musisz rozważyć przy spłacaniu długu to:</a:t>
            </a:r>
          </a:p>
          <a:p>
            <a:pPr marL="0" indent="0">
              <a:buNone/>
            </a:pPr>
            <a:endParaRPr lang="pl-PL" sz="2200"/>
          </a:p>
          <a:p>
            <a:pPr marL="514350" indent="-514350">
              <a:buAutoNum type="alphaLcParenR"/>
            </a:pPr>
            <a:r>
              <a:rPr lang="pl-PL" sz="2200"/>
              <a:t>Twoja Ofensywa Finansowa</a:t>
            </a:r>
          </a:p>
          <a:p>
            <a:pPr marL="514350" indent="-514350">
              <a:buAutoNum type="alphaLcParenR"/>
            </a:pPr>
            <a:r>
              <a:rPr lang="pl-PL" sz="2200"/>
              <a:t>Twoja Defensywa Finansowa</a:t>
            </a:r>
          </a:p>
          <a:p>
            <a:pPr marL="514350" indent="-514350">
              <a:buAutoNum type="alphaLcParenR"/>
            </a:pPr>
            <a:endParaRPr lang="pl-PL" sz="2200"/>
          </a:p>
        </p:txBody>
      </p:sp>
      <p:pic>
        <p:nvPicPr>
          <p:cNvPr id="7" name="Obraz 6" descr="Obraz zawierający wypchany, brązowy, drewniane&#10;&#10;Opis wygenerowany automatycznie">
            <a:extLst>
              <a:ext uri="{FF2B5EF4-FFF2-40B4-BE49-F238E27FC236}">
                <a16:creationId xmlns:a16="http://schemas.microsoft.com/office/drawing/2014/main" id="{C93CB30B-790F-4062-9234-71724A5E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223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88D7362-A49E-47F0-933D-8DA2128C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</a:rPr>
              <a:t>Twoja ofensywa finansowa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F9D8B25-D64E-47A9-B9D1-488DA8DD2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24321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36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DEC869-3969-4AEE-A222-56B7C0C2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600"/>
              <a:t>Twoje Defensywa Finansowa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3DF9E3-A664-4B1B-9E53-75753CBD1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2200" dirty="0"/>
              <a:t>Defensywa finansowa to po prostu umiejętność oszczędzania.</a:t>
            </a:r>
          </a:p>
          <a:p>
            <a:endParaRPr lang="pl-PL" sz="2200" dirty="0"/>
          </a:p>
          <a:p>
            <a:r>
              <a:rPr lang="pl-PL" sz="2200" dirty="0"/>
              <a:t>Pamiętaj, że spłata długów to priorytet i musisz odłożyć większą konsumpcję na przyszłość.</a:t>
            </a:r>
          </a:p>
          <a:p>
            <a:endParaRPr lang="pl-PL" sz="2200" dirty="0"/>
          </a:p>
          <a:p>
            <a:endParaRPr lang="pl-P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F2BED-DC06-41C4-B7C4-B7AF5A858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27" r="93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908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975775-C7A5-4810-ADFD-6D161E82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bg1"/>
                </a:solidFill>
              </a:rPr>
              <a:t>Twoja defensywa finansowa (ćwiczenie)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0C20A70-83C3-400B-AF9C-ADE8E0D82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66142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92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DEC869-3969-4AEE-A222-56B7C0C2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Pamiętaj…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3DF9E3-A664-4B1B-9E53-75753CBD1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pl-PL" sz="1700" dirty="0"/>
          </a:p>
          <a:p>
            <a:r>
              <a:rPr lang="pl-PL" sz="1700" dirty="0"/>
              <a:t>Pamiętaj, że biorąc zbyt wiele pożyczek, szczególnie tych wysokooprocentowanych osobą, którą OKRADASZ....jesteś TY sam w przyszłości;</a:t>
            </a:r>
          </a:p>
          <a:p>
            <a:endParaRPr lang="pl-PL" sz="1700" dirty="0"/>
          </a:p>
          <a:p>
            <a:r>
              <a:rPr lang="pl-PL" sz="1700" dirty="0"/>
              <a:t>Dzisiejsze nieodpowiedzialne zachowanie finansowe, ogranicza Twoją przyszła konsumpcje i obniża Twoje możliwości życiowe w przyszłości. Cierpieć będziesz Ty oraz Twoja rodzina, pomyśl o tym dwa razy biorąc następną „chwilówkę”…</a:t>
            </a:r>
          </a:p>
        </p:txBody>
      </p:sp>
      <p:pic>
        <p:nvPicPr>
          <p:cNvPr id="15" name="Picture 4" descr="Ręka idąca na słońce">
            <a:extLst>
              <a:ext uri="{FF2B5EF4-FFF2-40B4-BE49-F238E27FC236}">
                <a16:creationId xmlns:a16="http://schemas.microsoft.com/office/drawing/2014/main" id="{35D64403-E4F1-45B5-B64F-1F93753CE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2" r="7206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136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283A3B-088C-4374-A87B-3DADFDB6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5600" dirty="0">
                <a:solidFill>
                  <a:schemeClr val="bg1"/>
                </a:solidFill>
              </a:rPr>
              <a:t>Przykładowe strategie spłaty długu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11B14EA-850C-40DF-9457-BB18CFBFC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55274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77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4A45A7-FF13-4E12-B8A7-D2F534BE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Edukuj się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6A7B00-828B-46C8-AB18-C821EA76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pl-PL" sz="1500"/>
          </a:p>
          <a:p>
            <a:r>
              <a:rPr lang="pl-PL" sz="1500"/>
              <a:t>Staraj się edukować i czytać książki i materiały edukacje związane z edukacją finansową;</a:t>
            </a:r>
          </a:p>
          <a:p>
            <a:endParaRPr lang="pl-PL" sz="1500"/>
          </a:p>
          <a:p>
            <a:r>
              <a:rPr lang="pl-PL" sz="1500"/>
              <a:t>Warto też czytać i słuchać motywujące historie o osobach, którym udało się wyjść z długów;</a:t>
            </a:r>
          </a:p>
          <a:p>
            <a:endParaRPr lang="pl-PL" sz="1500"/>
          </a:p>
          <a:p>
            <a:r>
              <a:rPr lang="pl-PL" sz="1500"/>
              <a:t>Pamiętaj, że ekonomia i finanse to ważna część życia i nasza ignorancja może nas wiele kosztować. Dlatego czytaj, oglądaj programy edukacyjne i zdobywaj wiedzę;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9485372-C687-4A6E-B9B1-B46F6DFB3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1722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952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825E7C-C811-44B2-846E-546D7868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Dziękuje za uwagę!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79C28-F2CC-44DE-83FC-F9A05D018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pl-PL" sz="2200"/>
          </a:p>
          <a:p>
            <a:r>
              <a:rPr lang="pl-PL" sz="2200"/>
              <a:t>Teraz czas na dyskusję i pytania od grupy.</a:t>
            </a:r>
          </a:p>
          <a:p>
            <a:endParaRPr lang="pl-PL" sz="2200"/>
          </a:p>
          <a:p>
            <a:r>
              <a:rPr lang="pl-PL" sz="2200"/>
              <a:t>Wszystkie zdjęcia wykorzystane w prezentacji są pozyskane z platformy pixabay.com i na ich wykorzystanie dali zgodę autorzy.</a:t>
            </a:r>
          </a:p>
        </p:txBody>
      </p:sp>
      <p:pic>
        <p:nvPicPr>
          <p:cNvPr id="5" name="Obraz 4" descr="Obraz zawierający drzewo, droga, trawa, scena&#10;&#10;Opis wygenerowany automatycznie">
            <a:extLst>
              <a:ext uri="{FF2B5EF4-FFF2-40B4-BE49-F238E27FC236}">
                <a16:creationId xmlns:a16="http://schemas.microsoft.com/office/drawing/2014/main" id="{3E0D33CD-2544-4014-BB3D-5371946CB7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 r="1334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019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1B469C-788C-4D6B-B4B0-7ACA55A9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pl-PL" sz="4800">
                <a:solidFill>
                  <a:schemeClr val="bg1"/>
                </a:solidFill>
              </a:rPr>
              <a:t>Zadłużenie: wyzwania</a:t>
            </a:r>
          </a:p>
        </p:txBody>
      </p:sp>
      <p:pic>
        <p:nvPicPr>
          <p:cNvPr id="7" name="Graphic 6" descr="Grupa">
            <a:extLst>
              <a:ext uri="{FF2B5EF4-FFF2-40B4-BE49-F238E27FC236}">
                <a16:creationId xmlns:a16="http://schemas.microsoft.com/office/drawing/2014/main" id="{96B47A02-5868-4267-BFCE-D3190BE69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81DB7E-FDEF-400F-A0CA-4FED5F081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Zbytnie zadłużenie wiąże się z wieloma problemami społeczno-ekonomicznymi takimi jak m.in..:</a:t>
            </a:r>
          </a:p>
          <a:p>
            <a:r>
              <a:rPr lang="pl-PL" dirty="0"/>
              <a:t>podwyższony stres;</a:t>
            </a:r>
          </a:p>
          <a:p>
            <a:r>
              <a:rPr lang="pl-PL" dirty="0"/>
              <a:t>problemy psychologiczne i zdrowotne;</a:t>
            </a:r>
          </a:p>
          <a:p>
            <a:r>
              <a:rPr lang="pl-PL" dirty="0"/>
              <a:t>trudności ze zbilansowaniem budżetu domowego;</a:t>
            </a:r>
          </a:p>
          <a:p>
            <a:r>
              <a:rPr lang="pl-PL" dirty="0"/>
              <a:t>ryzyko wpadnięcia w „spirale długów”;</a:t>
            </a:r>
          </a:p>
          <a:p>
            <a:r>
              <a:rPr lang="pl-PL" dirty="0"/>
              <a:t>poczucie alienacji i „braku wyjścia”;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66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12BBC5-79E7-4FEC-9231-A1E2D659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Przyczyny zadłużenia: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9EEC4F-CF51-490C-A46B-CCB7DD1E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200" dirty="0"/>
              <a:t>Istnieje wiele powodów wpadnięcia w wysokie zadłużenie takich jak m.in.:</a:t>
            </a:r>
          </a:p>
          <a:p>
            <a:r>
              <a:rPr lang="pl-PL" sz="2200" dirty="0"/>
              <a:t>Brak umiejętności do zarządzania własnym budżetem;</a:t>
            </a:r>
          </a:p>
          <a:p>
            <a:r>
              <a:rPr lang="pl-PL" sz="2200" dirty="0"/>
              <a:t>Skłonność do nadmiernej konsumpcji oraz „wydatków ponad miarę”;</a:t>
            </a:r>
          </a:p>
          <a:p>
            <a:r>
              <a:rPr lang="pl-PL" sz="2200" dirty="0"/>
              <a:t>Zbytnie zapożyczanie się, szczególnie u lichwiarzy i w „chwilówkach”;</a:t>
            </a:r>
          </a:p>
          <a:p>
            <a:r>
              <a:rPr lang="pl-PL" sz="2200" dirty="0"/>
              <a:t>Uzależnienia oraz inne problemy społeczno-rodzinne;</a:t>
            </a:r>
          </a:p>
          <a:p>
            <a:r>
              <a:rPr lang="pl-PL" sz="2200" dirty="0"/>
              <a:t>Choroba własna oraz członka rodzinny;</a:t>
            </a:r>
          </a:p>
          <a:p>
            <a:r>
              <a:rPr lang="pl-PL" sz="2200" dirty="0"/>
              <a:t>Utrata pracy i źródła dochodu;</a:t>
            </a:r>
          </a:p>
          <a:p>
            <a:r>
              <a:rPr lang="pl-PL" sz="2200" dirty="0"/>
              <a:t>Zbyt wysoki poziom wydatków w stosunku do dochodów;</a:t>
            </a:r>
          </a:p>
        </p:txBody>
      </p:sp>
    </p:spTree>
    <p:extLst>
      <p:ext uri="{BB962C8B-B14F-4D97-AF65-F5344CB8AC3E}">
        <p14:creationId xmlns:p14="http://schemas.microsoft.com/office/powerpoint/2010/main" val="115152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57464B-E632-4F16-AEA6-E6DE8A1D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l-PL" sz="5600">
                <a:solidFill>
                  <a:schemeClr val="bg1"/>
                </a:solidFill>
              </a:rPr>
              <a:t>Przyczyny wewnętrzne czy zewnętrzne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B94B90B-451B-4556-AB44-2C00966C2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4567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43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CFC3BC-2BB3-4019-9238-6D7C5D46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600"/>
              <a:t>Strategie wyjścia z długów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D436D1-6171-4DB5-9475-2432D6019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pl-PL" sz="1900"/>
          </a:p>
          <a:p>
            <a:r>
              <a:rPr lang="pl-PL" sz="1900"/>
              <a:t>W celu wyjścia z zbyt wysokiego poziomu zadłużenia musimy podejść do sytuacji kompleksowo i stworzyć </a:t>
            </a:r>
            <a:r>
              <a:rPr lang="pl-PL" sz="1900" u="sng"/>
              <a:t>personalną strategię wyjścia z długów. </a:t>
            </a:r>
          </a:p>
          <a:p>
            <a:endParaRPr lang="pl-PL" sz="1900" u="sng"/>
          </a:p>
          <a:p>
            <a:r>
              <a:rPr lang="pl-PL" sz="1900"/>
              <a:t>Wyjście z długów nie będzie krótkim procesem, ani przyjemnym, lecz jest konieczne do odzyskania finansowej kontroli nad naszym życiem.</a:t>
            </a:r>
          </a:p>
        </p:txBody>
      </p:sp>
      <p:pic>
        <p:nvPicPr>
          <p:cNvPr id="5" name="Obraz 4" descr="Obraz zawierający roślina&#10;&#10;Opis wygenerowany automatycznie">
            <a:extLst>
              <a:ext uri="{FF2B5EF4-FFF2-40B4-BE49-F238E27FC236}">
                <a16:creationId xmlns:a16="http://schemas.microsoft.com/office/drawing/2014/main" id="{FE6C7E95-A6F8-406D-8776-7A02D618E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r="925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202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EB7CEE1-8BC2-46D4-B51C-42FDBE06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Pierwszy krok do wolności od długów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BFCE47F-05A7-4CD6-B64F-314452F8B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36783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05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3CBC35-46F9-4CD0-881B-CCE02C34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Znaj konkretne liczby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0B182A-6BD6-4487-9024-5404969D6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Najważniejsze na początku to poznanie swojego zadłużenia. Wypisz: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Całkowite zadłużenie ze wszystkich rodzajów zobowiązań;</a:t>
            </a:r>
          </a:p>
          <a:p>
            <a:r>
              <a:rPr lang="pl-PL" dirty="0"/>
              <a:t>Miesięczne opłaty związane z zadłużeniem;</a:t>
            </a:r>
          </a:p>
          <a:p>
            <a:r>
              <a:rPr lang="pl-PL" dirty="0"/>
              <a:t>Daty poszczególnych płatności, a także kiedy nastąpi całkowita spłata;</a:t>
            </a:r>
          </a:p>
          <a:p>
            <a:r>
              <a:rPr lang="pl-PL" dirty="0"/>
              <a:t>Pamiętaj również  o długach prywatnych (rodzina itp.)</a:t>
            </a:r>
          </a:p>
        </p:txBody>
      </p:sp>
    </p:spTree>
    <p:extLst>
      <p:ext uri="{BB962C8B-B14F-4D97-AF65-F5344CB8AC3E}">
        <p14:creationId xmlns:p14="http://schemas.microsoft.com/office/powerpoint/2010/main" val="348391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D0279A-AA90-4893-A901-EFE50B7F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l-PL" dirty="0"/>
              <a:t>Płać swoje zadłużenie jako pierwsze</a:t>
            </a:r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422BE71-2650-480A-BA9C-DE6250CB6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86325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50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84DE25-C2A9-47FC-AC7A-04774E40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BIK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0172E36-F655-4A3A-8E04-0504DFC5CB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998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815</Words>
  <Application>Microsoft Office PowerPoint</Application>
  <PresentationFormat>Panoramiczny</PresentationFormat>
  <Paragraphs>87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Moduł 4 – „Jak się uwolnić od długu”</vt:lpstr>
      <vt:lpstr>Zadłużenie: wyzwania</vt:lpstr>
      <vt:lpstr>Przyczyny zadłużenia:</vt:lpstr>
      <vt:lpstr>Przyczyny wewnętrzne czy zewnętrzne</vt:lpstr>
      <vt:lpstr>Strategie wyjścia z długów</vt:lpstr>
      <vt:lpstr>Pierwszy krok do wolności od długów </vt:lpstr>
      <vt:lpstr>Znaj konkretne liczby</vt:lpstr>
      <vt:lpstr>Płać swoje zadłużenie jako pierwsze</vt:lpstr>
      <vt:lpstr>BIK</vt:lpstr>
      <vt:lpstr>Strategie spłaty zadłużenia</vt:lpstr>
      <vt:lpstr>Twoja ofensywa finansowa</vt:lpstr>
      <vt:lpstr>Twoje Defensywa Finansowa </vt:lpstr>
      <vt:lpstr>Twoja defensywa finansowa (ćwiczenie)</vt:lpstr>
      <vt:lpstr>Pamiętaj…</vt:lpstr>
      <vt:lpstr>Przykładowe strategie spłaty długu </vt:lpstr>
      <vt:lpstr>Edukuj się </vt:lpstr>
      <vt:lpstr>Dziękuje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Moduł 4 – „Jak się uwolnić od długu”</dc:title>
  <dc:creator>Wojciech Duranowski</dc:creator>
  <cp:lastModifiedBy>Wojciech Duranowski</cp:lastModifiedBy>
  <cp:revision>8</cp:revision>
  <dcterms:created xsi:type="dcterms:W3CDTF">2021-12-28T19:49:04Z</dcterms:created>
  <dcterms:modified xsi:type="dcterms:W3CDTF">2021-12-28T23:51:18Z</dcterms:modified>
</cp:coreProperties>
</file>